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0"/>
  </p:notesMasterIdLst>
  <p:sldIdLst>
    <p:sldId id="347" r:id="rId2"/>
    <p:sldId id="348" r:id="rId3"/>
    <p:sldId id="351" r:id="rId4"/>
    <p:sldId id="349" r:id="rId5"/>
    <p:sldId id="357" r:id="rId6"/>
    <p:sldId id="358" r:id="rId7"/>
    <p:sldId id="350" r:id="rId8"/>
    <p:sldId id="434" r:id="rId9"/>
    <p:sldId id="359" r:id="rId10"/>
    <p:sldId id="356" r:id="rId11"/>
    <p:sldId id="435" r:id="rId12"/>
    <p:sldId id="371" r:id="rId13"/>
    <p:sldId id="368" r:id="rId14"/>
    <p:sldId id="355" r:id="rId15"/>
    <p:sldId id="352" r:id="rId16"/>
    <p:sldId id="353" r:id="rId17"/>
    <p:sldId id="444" r:id="rId18"/>
    <p:sldId id="441" r:id="rId19"/>
    <p:sldId id="354" r:id="rId20"/>
    <p:sldId id="373" r:id="rId21"/>
    <p:sldId id="361" r:id="rId22"/>
    <p:sldId id="360" r:id="rId23"/>
    <p:sldId id="372" r:id="rId24"/>
    <p:sldId id="436" r:id="rId25"/>
    <p:sldId id="374" r:id="rId26"/>
    <p:sldId id="375" r:id="rId27"/>
    <p:sldId id="376" r:id="rId28"/>
    <p:sldId id="377" r:id="rId29"/>
    <p:sldId id="378" r:id="rId30"/>
    <p:sldId id="379" r:id="rId31"/>
    <p:sldId id="363" r:id="rId32"/>
    <p:sldId id="381" r:id="rId33"/>
    <p:sldId id="382" r:id="rId34"/>
    <p:sldId id="383" r:id="rId35"/>
    <p:sldId id="385" r:id="rId36"/>
    <p:sldId id="384" r:id="rId37"/>
    <p:sldId id="438" r:id="rId38"/>
    <p:sldId id="386" r:id="rId39"/>
    <p:sldId id="388" r:id="rId40"/>
    <p:sldId id="389" r:id="rId41"/>
    <p:sldId id="387" r:id="rId42"/>
    <p:sldId id="391" r:id="rId43"/>
    <p:sldId id="390" r:id="rId44"/>
    <p:sldId id="380" r:id="rId45"/>
    <p:sldId id="362" r:id="rId46"/>
    <p:sldId id="392" r:id="rId47"/>
    <p:sldId id="437" r:id="rId48"/>
    <p:sldId id="365" r:id="rId49"/>
    <p:sldId id="366" r:id="rId50"/>
    <p:sldId id="367" r:id="rId51"/>
    <p:sldId id="393" r:id="rId52"/>
    <p:sldId id="394" r:id="rId53"/>
    <p:sldId id="399" r:id="rId54"/>
    <p:sldId id="400" r:id="rId55"/>
    <p:sldId id="405" r:id="rId56"/>
    <p:sldId id="406" r:id="rId57"/>
    <p:sldId id="401" r:id="rId58"/>
    <p:sldId id="402" r:id="rId59"/>
    <p:sldId id="403" r:id="rId60"/>
    <p:sldId id="404" r:id="rId61"/>
    <p:sldId id="419" r:id="rId62"/>
    <p:sldId id="417" r:id="rId63"/>
    <p:sldId id="411" r:id="rId64"/>
    <p:sldId id="420" r:id="rId65"/>
    <p:sldId id="421" r:id="rId66"/>
    <p:sldId id="422" r:id="rId67"/>
    <p:sldId id="407" r:id="rId68"/>
    <p:sldId id="409" r:id="rId69"/>
    <p:sldId id="423" r:id="rId70"/>
    <p:sldId id="410" r:id="rId71"/>
    <p:sldId id="412" r:id="rId72"/>
    <p:sldId id="416" r:id="rId73"/>
    <p:sldId id="414" r:id="rId74"/>
    <p:sldId id="415" r:id="rId75"/>
    <p:sldId id="426" r:id="rId76"/>
    <p:sldId id="442" r:id="rId77"/>
    <p:sldId id="428" r:id="rId78"/>
    <p:sldId id="429" r:id="rId79"/>
    <p:sldId id="430" r:id="rId80"/>
    <p:sldId id="451" r:id="rId81"/>
    <p:sldId id="439" r:id="rId82"/>
    <p:sldId id="440" r:id="rId83"/>
    <p:sldId id="445" r:id="rId84"/>
    <p:sldId id="448" r:id="rId85"/>
    <p:sldId id="450" r:id="rId86"/>
    <p:sldId id="449" r:id="rId87"/>
    <p:sldId id="447" r:id="rId88"/>
    <p:sldId id="446" r:id="rId89"/>
  </p:sldIdLst>
  <p:sldSz cx="9144000" cy="5143500" type="screen16x9"/>
  <p:notesSz cx="6858000" cy="9144000"/>
  <p:embeddedFontLst>
    <p:embeddedFont>
      <p:font typeface="PT Sans" panose="020B0503020203020204" pitchFamily="34" charset="77"/>
      <p:regular r:id="rId91"/>
      <p:bold r:id="rId92"/>
      <p:italic r:id="rId93"/>
      <p:boldItalic r:id="rId94"/>
    </p:embeddedFont>
    <p:embeddedFont>
      <p:font typeface="Source Sans Pro" panose="020B0503030403020204" pitchFamily="34" charset="0"/>
      <p:regular r:id="rId95"/>
      <p:bold r:id="rId96"/>
      <p:italic r:id="rId97"/>
      <p:boldItalic r:id="rId9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226"/>
    <a:srgbClr val="F1376F"/>
    <a:srgbClr val="35A85C"/>
    <a:srgbClr val="00707D"/>
    <a:srgbClr val="76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36C78-25A1-984A-8D8E-22A9611B82A8}" v="1" dt="2022-08-19T08:46:05.406"/>
    <p1510:client id="{98C155E1-0E23-AA42-A2D1-463364BDEBF9}" v="262" dt="2022-08-18T17:33:10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/>
    <p:restoredTop sz="91361"/>
  </p:normalViewPr>
  <p:slideViewPr>
    <p:cSldViewPr snapToGrid="0">
      <p:cViewPr varScale="1">
        <p:scale>
          <a:sx n="149" d="100"/>
          <a:sy n="149" d="100"/>
        </p:scale>
        <p:origin x="4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Roxburgh" userId="3a335e3f-7f75-487f-9d71-1d7d5dd6343d" providerId="ADAL" clId="{4C636C78-25A1-984A-8D8E-22A9611B82A8}"/>
    <pc:docChg chg="undo custSel modSld">
      <pc:chgData name="Nick Roxburgh" userId="3a335e3f-7f75-487f-9d71-1d7d5dd6343d" providerId="ADAL" clId="{4C636C78-25A1-984A-8D8E-22A9611B82A8}" dt="2022-08-19T08:46:05.406" v="53"/>
      <pc:docMkLst>
        <pc:docMk/>
      </pc:docMkLst>
      <pc:sldChg chg="addSp modSp">
        <pc:chgData name="Nick Roxburgh" userId="3a335e3f-7f75-487f-9d71-1d7d5dd6343d" providerId="ADAL" clId="{4C636C78-25A1-984A-8D8E-22A9611B82A8}" dt="2022-08-19T08:46:05.406" v="53"/>
        <pc:sldMkLst>
          <pc:docMk/>
          <pc:sldMk cId="233951755" sldId="347"/>
        </pc:sldMkLst>
        <pc:spChg chg="add mod">
          <ac:chgData name="Nick Roxburgh" userId="3a335e3f-7f75-487f-9d71-1d7d5dd6343d" providerId="ADAL" clId="{4C636C78-25A1-984A-8D8E-22A9611B82A8}" dt="2022-08-19T08:46:05.406" v="53"/>
          <ac:spMkLst>
            <pc:docMk/>
            <pc:sldMk cId="233951755" sldId="347"/>
            <ac:spMk id="4" creationId="{1D23A6D9-403C-AE18-68F2-EB75FDFC07B5}"/>
          </ac:spMkLst>
        </pc:spChg>
      </pc:sldChg>
      <pc:sldChg chg="modSp mod">
        <pc:chgData name="Nick Roxburgh" userId="3a335e3f-7f75-487f-9d71-1d7d5dd6343d" providerId="ADAL" clId="{4C636C78-25A1-984A-8D8E-22A9611B82A8}" dt="2022-08-18T22:37:51.676" v="48" actId="20577"/>
        <pc:sldMkLst>
          <pc:docMk/>
          <pc:sldMk cId="3264878352" sldId="378"/>
        </pc:sldMkLst>
        <pc:spChg chg="mod">
          <ac:chgData name="Nick Roxburgh" userId="3a335e3f-7f75-487f-9d71-1d7d5dd6343d" providerId="ADAL" clId="{4C636C78-25A1-984A-8D8E-22A9611B82A8}" dt="2022-08-18T22:37:51.676" v="48" actId="20577"/>
          <ac:spMkLst>
            <pc:docMk/>
            <pc:sldMk cId="3264878352" sldId="378"/>
            <ac:spMk id="11" creationId="{282F4119-A69E-9F4F-A50F-4ECC8AAA75AF}"/>
          </ac:spMkLst>
        </pc:spChg>
      </pc:sldChg>
      <pc:sldChg chg="modSp mod">
        <pc:chgData name="Nick Roxburgh" userId="3a335e3f-7f75-487f-9d71-1d7d5dd6343d" providerId="ADAL" clId="{4C636C78-25A1-984A-8D8E-22A9611B82A8}" dt="2022-08-18T22:16:15.640" v="1" actId="20577"/>
        <pc:sldMkLst>
          <pc:docMk/>
          <pc:sldMk cId="3701280994" sldId="386"/>
        </pc:sldMkLst>
        <pc:spChg chg="mod">
          <ac:chgData name="Nick Roxburgh" userId="3a335e3f-7f75-487f-9d71-1d7d5dd6343d" providerId="ADAL" clId="{4C636C78-25A1-984A-8D8E-22A9611B82A8}" dt="2022-08-18T22:16:15.640" v="1" actId="20577"/>
          <ac:spMkLst>
            <pc:docMk/>
            <pc:sldMk cId="3701280994" sldId="386"/>
            <ac:spMk id="4" creationId="{0A31F97A-C7CC-A74A-8DC4-60A5FD6C1A76}"/>
          </ac:spMkLst>
        </pc:spChg>
      </pc:sldChg>
      <pc:sldChg chg="modSp mod">
        <pc:chgData name="Nick Roxburgh" userId="3a335e3f-7f75-487f-9d71-1d7d5dd6343d" providerId="ADAL" clId="{4C636C78-25A1-984A-8D8E-22A9611B82A8}" dt="2022-08-18T23:00:21.538" v="52" actId="20577"/>
        <pc:sldMkLst>
          <pc:docMk/>
          <pc:sldMk cId="979907398" sldId="428"/>
        </pc:sldMkLst>
        <pc:spChg chg="mod">
          <ac:chgData name="Nick Roxburgh" userId="3a335e3f-7f75-487f-9d71-1d7d5dd6343d" providerId="ADAL" clId="{4C636C78-25A1-984A-8D8E-22A9611B82A8}" dt="2022-08-18T23:00:21.538" v="52" actId="20577"/>
          <ac:spMkLst>
            <pc:docMk/>
            <pc:sldMk cId="979907398" sldId="428"/>
            <ac:spMk id="6" creationId="{C2ECECB7-E2E1-4DC2-65D6-E2FB261CA379}"/>
          </ac:spMkLst>
        </pc:spChg>
      </pc:sldChg>
      <pc:sldChg chg="modSp mod">
        <pc:chgData name="Nick Roxburgh" userId="3a335e3f-7f75-487f-9d71-1d7d5dd6343d" providerId="ADAL" clId="{4C636C78-25A1-984A-8D8E-22A9611B82A8}" dt="2022-08-18T22:50:55.074" v="49" actId="2085"/>
        <pc:sldMkLst>
          <pc:docMk/>
          <pc:sldMk cId="383108140" sldId="437"/>
        </pc:sldMkLst>
        <pc:spChg chg="mod">
          <ac:chgData name="Nick Roxburgh" userId="3a335e3f-7f75-487f-9d71-1d7d5dd6343d" providerId="ADAL" clId="{4C636C78-25A1-984A-8D8E-22A9611B82A8}" dt="2022-08-18T22:50:55.074" v="49" actId="2085"/>
          <ac:spMkLst>
            <pc:docMk/>
            <pc:sldMk cId="383108140" sldId="437"/>
            <ac:spMk id="7" creationId="{DB782DCA-B839-8A27-A671-65EB919E9CF6}"/>
          </ac:spMkLst>
        </pc:spChg>
      </pc:sldChg>
    </pc:docChg>
  </pc:docChgLst>
  <pc:docChgLst>
    <pc:chgData name="Nick Roxburgh" userId="3a335e3f-7f75-487f-9d71-1d7d5dd6343d" providerId="ADAL" clId="{5459D095-D4F6-534F-A044-99AAC945ED0F}"/>
    <pc:docChg chg="modSld">
      <pc:chgData name="Nick Roxburgh" userId="3a335e3f-7f75-487f-9d71-1d7d5dd6343d" providerId="ADAL" clId="{5459D095-D4F6-534F-A044-99AAC945ED0F}" dt="2022-07-25T12:46:40.291" v="5" actId="1037"/>
      <pc:docMkLst>
        <pc:docMk/>
      </pc:docMkLst>
      <pc:sldChg chg="modSp mod">
        <pc:chgData name="Nick Roxburgh" userId="3a335e3f-7f75-487f-9d71-1d7d5dd6343d" providerId="ADAL" clId="{5459D095-D4F6-534F-A044-99AAC945ED0F}" dt="2022-07-25T12:46:40.291" v="5" actId="1037"/>
        <pc:sldMkLst>
          <pc:docMk/>
          <pc:sldMk cId="3105849847" sldId="372"/>
        </pc:sldMkLst>
        <pc:cxnChg chg="mod">
          <ac:chgData name="Nick Roxburgh" userId="3a335e3f-7f75-487f-9d71-1d7d5dd6343d" providerId="ADAL" clId="{5459D095-D4F6-534F-A044-99AAC945ED0F}" dt="2022-07-25T12:46:40.291" v="5" actId="1037"/>
          <ac:cxnSpMkLst>
            <pc:docMk/>
            <pc:sldMk cId="3105849847" sldId="372"/>
            <ac:cxnSpMk id="21" creationId="{7E6A8E54-C80E-C14F-A0AE-2FCD1612CEA1}"/>
          </ac:cxnSpMkLst>
        </pc:cxnChg>
      </pc:sldChg>
    </pc:docChg>
  </pc:docChgLst>
  <pc:docChgLst>
    <pc:chgData name="Nick Roxburgh" userId="3a335e3f-7f75-487f-9d71-1d7d5dd6343d" providerId="ADAL" clId="{98C155E1-0E23-AA42-A2D1-463364BDEBF9}"/>
    <pc:docChg chg="undo redo custSel addSld delSld modSld sldOrd">
      <pc:chgData name="Nick Roxburgh" userId="3a335e3f-7f75-487f-9d71-1d7d5dd6343d" providerId="ADAL" clId="{98C155E1-0E23-AA42-A2D1-463364BDEBF9}" dt="2022-08-18T19:49:34.662" v="7907" actId="20577"/>
      <pc:docMkLst>
        <pc:docMk/>
      </pc:docMkLst>
      <pc:sldChg chg="modSp mod">
        <pc:chgData name="Nick Roxburgh" userId="3a335e3f-7f75-487f-9d71-1d7d5dd6343d" providerId="ADAL" clId="{98C155E1-0E23-AA42-A2D1-463364BDEBF9}" dt="2022-08-18T11:16:56.181" v="10" actId="113"/>
        <pc:sldMkLst>
          <pc:docMk/>
          <pc:sldMk cId="1655531183" sldId="348"/>
        </pc:sldMkLst>
        <pc:spChg chg="mod">
          <ac:chgData name="Nick Roxburgh" userId="3a335e3f-7f75-487f-9d71-1d7d5dd6343d" providerId="ADAL" clId="{98C155E1-0E23-AA42-A2D1-463364BDEBF9}" dt="2022-08-18T11:16:56.181" v="10" actId="113"/>
          <ac:spMkLst>
            <pc:docMk/>
            <pc:sldMk cId="1655531183" sldId="348"/>
            <ac:spMk id="4" creationId="{0A31F97A-C7CC-A74A-8DC4-60A5FD6C1A76}"/>
          </ac:spMkLst>
        </pc:spChg>
      </pc:sldChg>
      <pc:sldChg chg="modSp mod">
        <pc:chgData name="Nick Roxburgh" userId="3a335e3f-7f75-487f-9d71-1d7d5dd6343d" providerId="ADAL" clId="{98C155E1-0E23-AA42-A2D1-463364BDEBF9}" dt="2022-08-18T16:01:16.970" v="5142" actId="20577"/>
        <pc:sldMkLst>
          <pc:docMk/>
          <pc:sldMk cId="1799590678" sldId="353"/>
        </pc:sldMkLst>
        <pc:spChg chg="mod">
          <ac:chgData name="Nick Roxburgh" userId="3a335e3f-7f75-487f-9d71-1d7d5dd6343d" providerId="ADAL" clId="{98C155E1-0E23-AA42-A2D1-463364BDEBF9}" dt="2022-08-18T16:01:16.970" v="5142" actId="20577"/>
          <ac:spMkLst>
            <pc:docMk/>
            <pc:sldMk cId="1799590678" sldId="353"/>
            <ac:spMk id="4" creationId="{0A31F97A-C7CC-A74A-8DC4-60A5FD6C1A76}"/>
          </ac:spMkLst>
        </pc:spChg>
        <pc:spChg chg="mod">
          <ac:chgData name="Nick Roxburgh" userId="3a335e3f-7f75-487f-9d71-1d7d5dd6343d" providerId="ADAL" clId="{98C155E1-0E23-AA42-A2D1-463364BDEBF9}" dt="2022-08-18T13:10:56.409" v="2313" actId="1036"/>
          <ac:spMkLst>
            <pc:docMk/>
            <pc:sldMk cId="1799590678" sldId="353"/>
            <ac:spMk id="6" creationId="{9A8C7394-0318-8343-939E-333E2A3A603F}"/>
          </ac:spMkLst>
        </pc:spChg>
      </pc:sldChg>
      <pc:sldChg chg="modSp mod">
        <pc:chgData name="Nick Roxburgh" userId="3a335e3f-7f75-487f-9d71-1d7d5dd6343d" providerId="ADAL" clId="{98C155E1-0E23-AA42-A2D1-463364BDEBF9}" dt="2022-08-18T13:03:58.298" v="2192" actId="20577"/>
        <pc:sldMkLst>
          <pc:docMk/>
          <pc:sldMk cId="4002836639" sldId="355"/>
        </pc:sldMkLst>
        <pc:spChg chg="mod">
          <ac:chgData name="Nick Roxburgh" userId="3a335e3f-7f75-487f-9d71-1d7d5dd6343d" providerId="ADAL" clId="{98C155E1-0E23-AA42-A2D1-463364BDEBF9}" dt="2022-08-18T13:03:58.298" v="2192" actId="20577"/>
          <ac:spMkLst>
            <pc:docMk/>
            <pc:sldMk cId="4002836639" sldId="355"/>
            <ac:spMk id="4" creationId="{0A31F97A-C7CC-A74A-8DC4-60A5FD6C1A76}"/>
          </ac:spMkLst>
        </pc:spChg>
      </pc:sldChg>
      <pc:sldChg chg="modSp mod modShow">
        <pc:chgData name="Nick Roxburgh" userId="3a335e3f-7f75-487f-9d71-1d7d5dd6343d" providerId="ADAL" clId="{98C155E1-0E23-AA42-A2D1-463364BDEBF9}" dt="2022-08-18T12:40:55.172" v="1272" actId="20577"/>
        <pc:sldMkLst>
          <pc:docMk/>
          <pc:sldMk cId="2152317697" sldId="356"/>
        </pc:sldMkLst>
        <pc:spChg chg="mod">
          <ac:chgData name="Nick Roxburgh" userId="3a335e3f-7f75-487f-9d71-1d7d5dd6343d" providerId="ADAL" clId="{98C155E1-0E23-AA42-A2D1-463364BDEBF9}" dt="2022-08-18T12:40:55.172" v="1272" actId="20577"/>
          <ac:spMkLst>
            <pc:docMk/>
            <pc:sldMk cId="2152317697" sldId="356"/>
            <ac:spMk id="3" creationId="{7CF8C096-D45D-C64E-A777-17AD826E99F0}"/>
          </ac:spMkLst>
        </pc:spChg>
        <pc:spChg chg="mod">
          <ac:chgData name="Nick Roxburgh" userId="3a335e3f-7f75-487f-9d71-1d7d5dd6343d" providerId="ADAL" clId="{98C155E1-0E23-AA42-A2D1-463364BDEBF9}" dt="2022-08-18T12:37:44.802" v="1147" actId="20577"/>
          <ac:spMkLst>
            <pc:docMk/>
            <pc:sldMk cId="2152317697" sldId="356"/>
            <ac:spMk id="4" creationId="{0A31F97A-C7CC-A74A-8DC4-60A5FD6C1A76}"/>
          </ac:spMkLst>
        </pc:spChg>
      </pc:sldChg>
      <pc:sldChg chg="modSp mod">
        <pc:chgData name="Nick Roxburgh" userId="3a335e3f-7f75-487f-9d71-1d7d5dd6343d" providerId="ADAL" clId="{98C155E1-0E23-AA42-A2D1-463364BDEBF9}" dt="2022-08-18T13:08:08.599" v="2224" actId="20577"/>
        <pc:sldMkLst>
          <pc:docMk/>
          <pc:sldMk cId="3688046796" sldId="368"/>
        </pc:sldMkLst>
        <pc:spChg chg="mod">
          <ac:chgData name="Nick Roxburgh" userId="3a335e3f-7f75-487f-9d71-1d7d5dd6343d" providerId="ADAL" clId="{98C155E1-0E23-AA42-A2D1-463364BDEBF9}" dt="2022-08-18T13:08:08.599" v="2224" actId="20577"/>
          <ac:spMkLst>
            <pc:docMk/>
            <pc:sldMk cId="3688046796" sldId="368"/>
            <ac:spMk id="4" creationId="{0A31F97A-C7CC-A74A-8DC4-60A5FD6C1A76}"/>
          </ac:spMkLst>
        </pc:spChg>
      </pc:sldChg>
      <pc:sldChg chg="del">
        <pc:chgData name="Nick Roxburgh" userId="3a335e3f-7f75-487f-9d71-1d7d5dd6343d" providerId="ADAL" clId="{98C155E1-0E23-AA42-A2D1-463364BDEBF9}" dt="2022-08-18T12:42:02.314" v="1283" actId="2696"/>
        <pc:sldMkLst>
          <pc:docMk/>
          <pc:sldMk cId="3325586617" sldId="369"/>
        </pc:sldMkLst>
      </pc:sldChg>
      <pc:sldChg chg="addSp delSp modSp mod modShow">
        <pc:chgData name="Nick Roxburgh" userId="3a335e3f-7f75-487f-9d71-1d7d5dd6343d" providerId="ADAL" clId="{98C155E1-0E23-AA42-A2D1-463364BDEBF9}" dt="2022-08-18T13:00:49.410" v="2154"/>
        <pc:sldMkLst>
          <pc:docMk/>
          <pc:sldMk cId="1754448213" sldId="371"/>
        </pc:sldMkLst>
        <pc:spChg chg="mod">
          <ac:chgData name="Nick Roxburgh" userId="3a335e3f-7f75-487f-9d71-1d7d5dd6343d" providerId="ADAL" clId="{98C155E1-0E23-AA42-A2D1-463364BDEBF9}" dt="2022-08-18T12:43:26.750" v="1293" actId="20577"/>
          <ac:spMkLst>
            <pc:docMk/>
            <pc:sldMk cId="1754448213" sldId="371"/>
            <ac:spMk id="3" creationId="{7CF8C096-D45D-C64E-A777-17AD826E99F0}"/>
          </ac:spMkLst>
        </pc:spChg>
        <pc:spChg chg="add mod">
          <ac:chgData name="Nick Roxburgh" userId="3a335e3f-7f75-487f-9d71-1d7d5dd6343d" providerId="ADAL" clId="{98C155E1-0E23-AA42-A2D1-463364BDEBF9}" dt="2022-08-18T12:49:21.403" v="1528" actId="404"/>
          <ac:spMkLst>
            <pc:docMk/>
            <pc:sldMk cId="1754448213" sldId="371"/>
            <ac:spMk id="6" creationId="{608ADB6F-1879-8622-8CE3-D309B950B3BD}"/>
          </ac:spMkLst>
        </pc:spChg>
        <pc:spChg chg="mod">
          <ac:chgData name="Nick Roxburgh" userId="3a335e3f-7f75-487f-9d71-1d7d5dd6343d" providerId="ADAL" clId="{98C155E1-0E23-AA42-A2D1-463364BDEBF9}" dt="2022-08-18T12:49:35.453" v="1533" actId="255"/>
          <ac:spMkLst>
            <pc:docMk/>
            <pc:sldMk cId="1754448213" sldId="371"/>
            <ac:spMk id="11" creationId="{C000863A-4CA8-164C-9159-86ABCB80CD2B}"/>
          </ac:spMkLst>
        </pc:spChg>
        <pc:spChg chg="del">
          <ac:chgData name="Nick Roxburgh" userId="3a335e3f-7f75-487f-9d71-1d7d5dd6343d" providerId="ADAL" clId="{98C155E1-0E23-AA42-A2D1-463364BDEBF9}" dt="2022-08-18T12:45:51.016" v="1365" actId="478"/>
          <ac:spMkLst>
            <pc:docMk/>
            <pc:sldMk cId="1754448213" sldId="371"/>
            <ac:spMk id="12" creationId="{C9E1915B-DE2A-EF48-9199-4497DB01F145}"/>
          </ac:spMkLst>
        </pc:spChg>
        <pc:spChg chg="del">
          <ac:chgData name="Nick Roxburgh" userId="3a335e3f-7f75-487f-9d71-1d7d5dd6343d" providerId="ADAL" clId="{98C155E1-0E23-AA42-A2D1-463364BDEBF9}" dt="2022-08-18T12:45:53.967" v="1366" actId="478"/>
          <ac:spMkLst>
            <pc:docMk/>
            <pc:sldMk cId="1754448213" sldId="371"/>
            <ac:spMk id="13" creationId="{A0C92B9B-000C-0946-8028-355D038459A5}"/>
          </ac:spMkLst>
        </pc:spChg>
        <pc:spChg chg="mod">
          <ac:chgData name="Nick Roxburgh" userId="3a335e3f-7f75-487f-9d71-1d7d5dd6343d" providerId="ADAL" clId="{98C155E1-0E23-AA42-A2D1-463364BDEBF9}" dt="2022-08-18T12:49:40.622" v="1534" actId="255"/>
          <ac:spMkLst>
            <pc:docMk/>
            <pc:sldMk cId="1754448213" sldId="371"/>
            <ac:spMk id="14" creationId="{1D36652B-8BE6-C245-B94A-A36EBD4157E2}"/>
          </ac:spMkLst>
        </pc:spChg>
        <pc:spChg chg="del mod">
          <ac:chgData name="Nick Roxburgh" userId="3a335e3f-7f75-487f-9d71-1d7d5dd6343d" providerId="ADAL" clId="{98C155E1-0E23-AA42-A2D1-463364BDEBF9}" dt="2022-08-18T12:47:21.739" v="1442" actId="478"/>
          <ac:spMkLst>
            <pc:docMk/>
            <pc:sldMk cId="1754448213" sldId="371"/>
            <ac:spMk id="22" creationId="{AA57A75C-5108-834F-A978-8807211AF844}"/>
          </ac:spMkLst>
        </pc:spChg>
        <pc:spChg chg="mod">
          <ac:chgData name="Nick Roxburgh" userId="3a335e3f-7f75-487f-9d71-1d7d5dd6343d" providerId="ADAL" clId="{98C155E1-0E23-AA42-A2D1-463364BDEBF9}" dt="2022-08-18T12:58:58.214" v="2114" actId="255"/>
          <ac:spMkLst>
            <pc:docMk/>
            <pc:sldMk cId="1754448213" sldId="371"/>
            <ac:spMk id="24" creationId="{21880BD0-0127-544F-A86B-9B160E591848}"/>
          </ac:spMkLst>
        </pc:spChg>
        <pc:spChg chg="del mod">
          <ac:chgData name="Nick Roxburgh" userId="3a335e3f-7f75-487f-9d71-1d7d5dd6343d" providerId="ADAL" clId="{98C155E1-0E23-AA42-A2D1-463364BDEBF9}" dt="2022-08-18T12:46:50.281" v="1422" actId="478"/>
          <ac:spMkLst>
            <pc:docMk/>
            <pc:sldMk cId="1754448213" sldId="371"/>
            <ac:spMk id="26" creationId="{63D79C6D-C175-A340-93E5-F7EA39227047}"/>
          </ac:spMkLst>
        </pc:spChg>
        <pc:spChg chg="mod">
          <ac:chgData name="Nick Roxburgh" userId="3a335e3f-7f75-487f-9d71-1d7d5dd6343d" providerId="ADAL" clId="{98C155E1-0E23-AA42-A2D1-463364BDEBF9}" dt="2022-08-18T13:00:49.410" v="2154"/>
          <ac:spMkLst>
            <pc:docMk/>
            <pc:sldMk cId="1754448213" sldId="371"/>
            <ac:spMk id="27" creationId="{9CDE9DBF-70FB-4248-BF0C-7E90B127E13D}"/>
          </ac:spMkLst>
        </pc:spChg>
        <pc:spChg chg="add mod">
          <ac:chgData name="Nick Roxburgh" userId="3a335e3f-7f75-487f-9d71-1d7d5dd6343d" providerId="ADAL" clId="{98C155E1-0E23-AA42-A2D1-463364BDEBF9}" dt="2022-08-18T12:49:29.076" v="1530" actId="404"/>
          <ac:spMkLst>
            <pc:docMk/>
            <pc:sldMk cId="1754448213" sldId="371"/>
            <ac:spMk id="29" creationId="{581366E2-002B-FB6B-68D1-DA2FBFF8A495}"/>
          </ac:spMkLst>
        </pc:spChg>
        <pc:grpChg chg="add del mod">
          <ac:chgData name="Nick Roxburgh" userId="3a335e3f-7f75-487f-9d71-1d7d5dd6343d" providerId="ADAL" clId="{98C155E1-0E23-AA42-A2D1-463364BDEBF9}" dt="2022-08-18T12:48:52.729" v="1511" actId="164"/>
          <ac:grpSpMkLst>
            <pc:docMk/>
            <pc:sldMk cId="1754448213" sldId="371"/>
            <ac:grpSpMk id="7" creationId="{993EB7A6-2F71-DB45-B7AF-F9C9F6A227D9}"/>
          </ac:grpSpMkLst>
        </pc:grpChg>
        <pc:grpChg chg="del">
          <ac:chgData name="Nick Roxburgh" userId="3a335e3f-7f75-487f-9d71-1d7d5dd6343d" providerId="ADAL" clId="{98C155E1-0E23-AA42-A2D1-463364BDEBF9}" dt="2022-08-18T12:46:47.633" v="1421" actId="478"/>
          <ac:grpSpMkLst>
            <pc:docMk/>
            <pc:sldMk cId="1754448213" sldId="371"/>
            <ac:grpSpMk id="8" creationId="{87227398-EE32-D94E-B34C-E2AFF5F07EBB}"/>
          </ac:grpSpMkLst>
        </pc:grpChg>
        <pc:grpChg chg="del">
          <ac:chgData name="Nick Roxburgh" userId="3a335e3f-7f75-487f-9d71-1d7d5dd6343d" providerId="ADAL" clId="{98C155E1-0E23-AA42-A2D1-463364BDEBF9}" dt="2022-08-18T12:47:21.739" v="1442" actId="478"/>
          <ac:grpSpMkLst>
            <pc:docMk/>
            <pc:sldMk cId="1754448213" sldId="371"/>
            <ac:grpSpMk id="10" creationId="{8B2A5819-31D6-6048-8738-59E747C8E312}"/>
          </ac:grpSpMkLst>
        </pc:grpChg>
        <pc:grpChg chg="add mod">
          <ac:chgData name="Nick Roxburgh" userId="3a335e3f-7f75-487f-9d71-1d7d5dd6343d" providerId="ADAL" clId="{98C155E1-0E23-AA42-A2D1-463364BDEBF9}" dt="2022-08-18T12:59:17.079" v="2135" actId="1036"/>
          <ac:grpSpMkLst>
            <pc:docMk/>
            <pc:sldMk cId="1754448213" sldId="371"/>
            <ac:grpSpMk id="30" creationId="{D658B914-5766-97C7-33B9-5CD468C5CF4D}"/>
          </ac:grpSpMkLst>
        </pc:grpChg>
        <pc:picChg chg="add mod">
          <ac:chgData name="Nick Roxburgh" userId="3a335e3f-7f75-487f-9d71-1d7d5dd6343d" providerId="ADAL" clId="{98C155E1-0E23-AA42-A2D1-463364BDEBF9}" dt="2022-08-18T12:48:52.729" v="1511" actId="164"/>
          <ac:picMkLst>
            <pc:docMk/>
            <pc:sldMk cId="1754448213" sldId="371"/>
            <ac:picMk id="5" creationId="{081C9E34-7591-3D52-2C15-D5FE91A57E64}"/>
          </ac:picMkLst>
        </pc:picChg>
        <pc:picChg chg="del">
          <ac:chgData name="Nick Roxburgh" userId="3a335e3f-7f75-487f-9d71-1d7d5dd6343d" providerId="ADAL" clId="{98C155E1-0E23-AA42-A2D1-463364BDEBF9}" dt="2022-08-18T12:47:24.878" v="1445" actId="478"/>
          <ac:picMkLst>
            <pc:docMk/>
            <pc:sldMk cId="1754448213" sldId="371"/>
            <ac:picMk id="21" creationId="{DE64F97F-D00F-F947-BB63-E2E697241D7E}"/>
          </ac:picMkLst>
        </pc:picChg>
        <pc:picChg chg="mod">
          <ac:chgData name="Nick Roxburgh" userId="3a335e3f-7f75-487f-9d71-1d7d5dd6343d" providerId="ADAL" clId="{98C155E1-0E23-AA42-A2D1-463364BDEBF9}" dt="2022-08-18T12:46:32.109" v="1420" actId="1036"/>
          <ac:picMkLst>
            <pc:docMk/>
            <pc:sldMk cId="1754448213" sldId="371"/>
            <ac:picMk id="23" creationId="{F228A666-4D59-474B-A5D9-B3D9FADDCE16}"/>
          </ac:picMkLst>
        </pc:picChg>
        <pc:picChg chg="del">
          <ac:chgData name="Nick Roxburgh" userId="3a335e3f-7f75-487f-9d71-1d7d5dd6343d" providerId="ADAL" clId="{98C155E1-0E23-AA42-A2D1-463364BDEBF9}" dt="2022-08-18T12:46:47.633" v="1421" actId="478"/>
          <ac:picMkLst>
            <pc:docMk/>
            <pc:sldMk cId="1754448213" sldId="371"/>
            <ac:picMk id="25" creationId="{C74320DA-91B0-994D-BD35-41F7348A99C1}"/>
          </ac:picMkLst>
        </pc:picChg>
        <pc:picChg chg="add mod">
          <ac:chgData name="Nick Roxburgh" userId="3a335e3f-7f75-487f-9d71-1d7d5dd6343d" providerId="ADAL" clId="{98C155E1-0E23-AA42-A2D1-463364BDEBF9}" dt="2022-08-18T12:48:52.729" v="1511" actId="164"/>
          <ac:picMkLst>
            <pc:docMk/>
            <pc:sldMk cId="1754448213" sldId="371"/>
            <ac:picMk id="28" creationId="{9E83CE72-FC56-3088-0A93-3916F371EEAC}"/>
          </ac:picMkLst>
        </pc:picChg>
        <pc:cxnChg chg="mod">
          <ac:chgData name="Nick Roxburgh" userId="3a335e3f-7f75-487f-9d71-1d7d5dd6343d" providerId="ADAL" clId="{98C155E1-0E23-AA42-A2D1-463364BDEBF9}" dt="2022-08-18T12:47:24.878" v="1445" actId="478"/>
          <ac:cxnSpMkLst>
            <pc:docMk/>
            <pc:sldMk cId="1754448213" sldId="371"/>
            <ac:cxnSpMk id="15" creationId="{289B38D3-17B6-E54E-B8E9-B2BAAB72C61D}"/>
          </ac:cxnSpMkLst>
        </pc:cxnChg>
        <pc:cxnChg chg="mod">
          <ac:chgData name="Nick Roxburgh" userId="3a335e3f-7f75-487f-9d71-1d7d5dd6343d" providerId="ADAL" clId="{98C155E1-0E23-AA42-A2D1-463364BDEBF9}" dt="2022-08-18T12:47:24.878" v="1445" actId="478"/>
          <ac:cxnSpMkLst>
            <pc:docMk/>
            <pc:sldMk cId="1754448213" sldId="371"/>
            <ac:cxnSpMk id="16" creationId="{B087C9E5-F94F-C544-AAA9-8885C12CDF0B}"/>
          </ac:cxnSpMkLst>
        </pc:cxnChg>
        <pc:cxnChg chg="del mod">
          <ac:chgData name="Nick Roxburgh" userId="3a335e3f-7f75-487f-9d71-1d7d5dd6343d" providerId="ADAL" clId="{98C155E1-0E23-AA42-A2D1-463364BDEBF9}" dt="2022-08-18T12:45:25.089" v="1358" actId="478"/>
          <ac:cxnSpMkLst>
            <pc:docMk/>
            <pc:sldMk cId="1754448213" sldId="371"/>
            <ac:cxnSpMk id="17" creationId="{CCB0DAA6-D9FA-124C-B903-F25C5A0D862B}"/>
          </ac:cxnSpMkLst>
        </pc:cxnChg>
        <pc:cxnChg chg="del mod">
          <ac:chgData name="Nick Roxburgh" userId="3a335e3f-7f75-487f-9d71-1d7d5dd6343d" providerId="ADAL" clId="{98C155E1-0E23-AA42-A2D1-463364BDEBF9}" dt="2022-08-18T12:45:28.340" v="1359" actId="478"/>
          <ac:cxnSpMkLst>
            <pc:docMk/>
            <pc:sldMk cId="1754448213" sldId="371"/>
            <ac:cxnSpMk id="18" creationId="{89652DB4-E3EE-454A-8D0D-DEA6EB871D10}"/>
          </ac:cxnSpMkLst>
        </pc:cxnChg>
        <pc:cxnChg chg="del mod">
          <ac:chgData name="Nick Roxburgh" userId="3a335e3f-7f75-487f-9d71-1d7d5dd6343d" providerId="ADAL" clId="{98C155E1-0E23-AA42-A2D1-463364BDEBF9}" dt="2022-08-18T12:45:31.364" v="1360" actId="478"/>
          <ac:cxnSpMkLst>
            <pc:docMk/>
            <pc:sldMk cId="1754448213" sldId="371"/>
            <ac:cxnSpMk id="19" creationId="{AF856BB3-0B36-2A46-86C0-2561D146ABC7}"/>
          </ac:cxnSpMkLst>
        </pc:cxnChg>
        <pc:cxnChg chg="del mod">
          <ac:chgData name="Nick Roxburgh" userId="3a335e3f-7f75-487f-9d71-1d7d5dd6343d" providerId="ADAL" clId="{98C155E1-0E23-AA42-A2D1-463364BDEBF9}" dt="2022-08-18T12:45:34.440" v="1361" actId="478"/>
          <ac:cxnSpMkLst>
            <pc:docMk/>
            <pc:sldMk cId="1754448213" sldId="371"/>
            <ac:cxnSpMk id="20" creationId="{692AD419-7716-EE4D-9A98-4E3C71BD742D}"/>
          </ac:cxnSpMkLst>
        </pc:cxnChg>
      </pc:sldChg>
      <pc:sldChg chg="addSp delSp modSp mod">
        <pc:chgData name="Nick Roxburgh" userId="3a335e3f-7f75-487f-9d71-1d7d5dd6343d" providerId="ADAL" clId="{98C155E1-0E23-AA42-A2D1-463364BDEBF9}" dt="2022-08-18T13:29:33.142" v="2672" actId="1035"/>
        <pc:sldMkLst>
          <pc:docMk/>
          <pc:sldMk cId="4118177860" sldId="375"/>
        </pc:sldMkLst>
        <pc:spChg chg="add del mod">
          <ac:chgData name="Nick Roxburgh" userId="3a335e3f-7f75-487f-9d71-1d7d5dd6343d" providerId="ADAL" clId="{98C155E1-0E23-AA42-A2D1-463364BDEBF9}" dt="2022-08-18T13:28:25.549" v="2618"/>
          <ac:spMkLst>
            <pc:docMk/>
            <pc:sldMk cId="4118177860" sldId="375"/>
            <ac:spMk id="8" creationId="{4C2FA6D4-945B-B9BD-B09A-CF3B95154E53}"/>
          </ac:spMkLst>
        </pc:spChg>
        <pc:spChg chg="add del mod">
          <ac:chgData name="Nick Roxburgh" userId="3a335e3f-7f75-487f-9d71-1d7d5dd6343d" providerId="ADAL" clId="{98C155E1-0E23-AA42-A2D1-463364BDEBF9}" dt="2022-08-18T13:28:25.549" v="2618"/>
          <ac:spMkLst>
            <pc:docMk/>
            <pc:sldMk cId="4118177860" sldId="375"/>
            <ac:spMk id="9" creationId="{0D3C2E99-2FEC-5F42-E030-6530AFC95648}"/>
          </ac:spMkLst>
        </pc:spChg>
        <pc:spChg chg="add mod">
          <ac:chgData name="Nick Roxburgh" userId="3a335e3f-7f75-487f-9d71-1d7d5dd6343d" providerId="ADAL" clId="{98C155E1-0E23-AA42-A2D1-463364BDEBF9}" dt="2022-08-18T13:29:33.142" v="2672" actId="1035"/>
          <ac:spMkLst>
            <pc:docMk/>
            <pc:sldMk cId="4118177860" sldId="375"/>
            <ac:spMk id="13" creationId="{70A37BF9-35EB-CBC2-0C51-B6AFB17AD8FA}"/>
          </ac:spMkLst>
        </pc:spChg>
        <pc:spChg chg="add del mod">
          <ac:chgData name="Nick Roxburgh" userId="3a335e3f-7f75-487f-9d71-1d7d5dd6343d" providerId="ADAL" clId="{98C155E1-0E23-AA42-A2D1-463364BDEBF9}" dt="2022-08-18T13:29:29.208" v="2665" actId="478"/>
          <ac:spMkLst>
            <pc:docMk/>
            <pc:sldMk cId="4118177860" sldId="375"/>
            <ac:spMk id="14" creationId="{8B2347ED-88DC-2593-D49F-4F529ED8BBDB}"/>
          </ac:spMkLst>
        </pc:spChg>
        <pc:graphicFrameChg chg="add del mod">
          <ac:chgData name="Nick Roxburgh" userId="3a335e3f-7f75-487f-9d71-1d7d5dd6343d" providerId="ADAL" clId="{98C155E1-0E23-AA42-A2D1-463364BDEBF9}" dt="2022-08-18T13:28:25.549" v="2618"/>
          <ac:graphicFrameMkLst>
            <pc:docMk/>
            <pc:sldMk cId="4118177860" sldId="375"/>
            <ac:graphicFrameMk id="4" creationId="{61AAA990-0B31-116D-7C80-7466D265FA98}"/>
          </ac:graphicFrameMkLst>
        </pc:graphicFrameChg>
        <pc:graphicFrameChg chg="add del mod">
          <ac:chgData name="Nick Roxburgh" userId="3a335e3f-7f75-487f-9d71-1d7d5dd6343d" providerId="ADAL" clId="{98C155E1-0E23-AA42-A2D1-463364BDEBF9}" dt="2022-08-18T13:28:25.549" v="2618"/>
          <ac:graphicFrameMkLst>
            <pc:docMk/>
            <pc:sldMk cId="4118177860" sldId="375"/>
            <ac:graphicFrameMk id="5" creationId="{4BFE040B-3AFB-0A62-DB9D-4F60F12EDF75}"/>
          </ac:graphicFrameMkLst>
        </pc:graphicFrameChg>
        <pc:graphicFrameChg chg="add mod">
          <ac:chgData name="Nick Roxburgh" userId="3a335e3f-7f75-487f-9d71-1d7d5dd6343d" providerId="ADAL" clId="{98C155E1-0E23-AA42-A2D1-463364BDEBF9}" dt="2022-08-18T13:29:33.142" v="2672" actId="1035"/>
          <ac:graphicFrameMkLst>
            <pc:docMk/>
            <pc:sldMk cId="4118177860" sldId="375"/>
            <ac:graphicFrameMk id="10" creationId="{498563C3-45F5-EB5A-9CBE-2D7A6696F14C}"/>
          </ac:graphicFrameMkLst>
        </pc:graphicFrameChg>
        <pc:graphicFrameChg chg="add mod">
          <ac:chgData name="Nick Roxburgh" userId="3a335e3f-7f75-487f-9d71-1d7d5dd6343d" providerId="ADAL" clId="{98C155E1-0E23-AA42-A2D1-463364BDEBF9}" dt="2022-08-18T13:29:33.142" v="2672" actId="1035"/>
          <ac:graphicFrameMkLst>
            <pc:docMk/>
            <pc:sldMk cId="4118177860" sldId="375"/>
            <ac:graphicFrameMk id="11" creationId="{E16F2442-B712-52DA-09FB-41F5E17D8350}"/>
          </ac:graphicFrameMkLst>
        </pc:graphicFrameChg>
        <pc:cxnChg chg="add del mod">
          <ac:chgData name="Nick Roxburgh" userId="3a335e3f-7f75-487f-9d71-1d7d5dd6343d" providerId="ADAL" clId="{98C155E1-0E23-AA42-A2D1-463364BDEBF9}" dt="2022-08-18T13:28:25.549" v="2618"/>
          <ac:cxnSpMkLst>
            <pc:docMk/>
            <pc:sldMk cId="4118177860" sldId="375"/>
            <ac:cxnSpMk id="6" creationId="{28D54E31-FF9B-C8AE-0A06-2423558767B2}"/>
          </ac:cxnSpMkLst>
        </pc:cxnChg>
        <pc:cxnChg chg="add mod">
          <ac:chgData name="Nick Roxburgh" userId="3a335e3f-7f75-487f-9d71-1d7d5dd6343d" providerId="ADAL" clId="{98C155E1-0E23-AA42-A2D1-463364BDEBF9}" dt="2022-08-18T13:29:33.142" v="2672" actId="1035"/>
          <ac:cxnSpMkLst>
            <pc:docMk/>
            <pc:sldMk cId="4118177860" sldId="375"/>
            <ac:cxnSpMk id="12" creationId="{89F5AAAE-5E82-F731-6093-E33CF08D5B57}"/>
          </ac:cxnSpMkLst>
        </pc:cxnChg>
      </pc:sldChg>
      <pc:sldChg chg="modSp mod">
        <pc:chgData name="Nick Roxburgh" userId="3a335e3f-7f75-487f-9d71-1d7d5dd6343d" providerId="ADAL" clId="{98C155E1-0E23-AA42-A2D1-463364BDEBF9}" dt="2022-08-18T13:30:00.308" v="2685" actId="1036"/>
        <pc:sldMkLst>
          <pc:docMk/>
          <pc:sldMk cId="1972695954" sldId="376"/>
        </pc:sldMkLst>
        <pc:spChg chg="mod">
          <ac:chgData name="Nick Roxburgh" userId="3a335e3f-7f75-487f-9d71-1d7d5dd6343d" providerId="ADAL" clId="{98C155E1-0E23-AA42-A2D1-463364BDEBF9}" dt="2022-08-18T13:30:00.308" v="2685" actId="1036"/>
          <ac:spMkLst>
            <pc:docMk/>
            <pc:sldMk cId="1972695954" sldId="376"/>
            <ac:spMk id="10" creationId="{352793C0-7CBE-0942-9C8C-EE519A3EA9B6}"/>
          </ac:spMkLst>
        </pc:spChg>
        <pc:graphicFrameChg chg="mod">
          <ac:chgData name="Nick Roxburgh" userId="3a335e3f-7f75-487f-9d71-1d7d5dd6343d" providerId="ADAL" clId="{98C155E1-0E23-AA42-A2D1-463364BDEBF9}" dt="2022-08-18T13:30:00.308" v="2685" actId="1036"/>
          <ac:graphicFrameMkLst>
            <pc:docMk/>
            <pc:sldMk cId="1972695954" sldId="376"/>
            <ac:graphicFrameMk id="4" creationId="{98DA2ADA-ED6A-014F-898B-5C43E7FF4D1E}"/>
          </ac:graphicFrameMkLst>
        </pc:graphicFrameChg>
        <pc:graphicFrameChg chg="mod">
          <ac:chgData name="Nick Roxburgh" userId="3a335e3f-7f75-487f-9d71-1d7d5dd6343d" providerId="ADAL" clId="{98C155E1-0E23-AA42-A2D1-463364BDEBF9}" dt="2022-08-18T13:30:00.308" v="2685" actId="1036"/>
          <ac:graphicFrameMkLst>
            <pc:docMk/>
            <pc:sldMk cId="1972695954" sldId="376"/>
            <ac:graphicFrameMk id="8" creationId="{687864B3-0921-814D-B28F-EF9830066A6E}"/>
          </ac:graphicFrameMkLst>
        </pc:graphicFrameChg>
        <pc:cxnChg chg="mod">
          <ac:chgData name="Nick Roxburgh" userId="3a335e3f-7f75-487f-9d71-1d7d5dd6343d" providerId="ADAL" clId="{98C155E1-0E23-AA42-A2D1-463364BDEBF9}" dt="2022-08-18T13:30:00.308" v="2685" actId="1036"/>
          <ac:cxnSpMkLst>
            <pc:docMk/>
            <pc:sldMk cId="1972695954" sldId="376"/>
            <ac:cxnSpMk id="9" creationId="{22198163-AA58-6449-961B-1A5CB0A2F881}"/>
          </ac:cxnSpMkLst>
        </pc:cxnChg>
      </pc:sldChg>
      <pc:sldChg chg="addSp modSp mod">
        <pc:chgData name="Nick Roxburgh" userId="3a335e3f-7f75-487f-9d71-1d7d5dd6343d" providerId="ADAL" clId="{98C155E1-0E23-AA42-A2D1-463364BDEBF9}" dt="2022-08-18T13:30:33.356" v="2700" actId="1035"/>
        <pc:sldMkLst>
          <pc:docMk/>
          <pc:sldMk cId="4030151709" sldId="377"/>
        </pc:sldMkLst>
        <pc:spChg chg="add mod">
          <ac:chgData name="Nick Roxburgh" userId="3a335e3f-7f75-487f-9d71-1d7d5dd6343d" providerId="ADAL" clId="{98C155E1-0E23-AA42-A2D1-463364BDEBF9}" dt="2022-08-18T13:30:33.356" v="2700" actId="1035"/>
          <ac:spMkLst>
            <pc:docMk/>
            <pc:sldMk cId="4030151709" sldId="377"/>
            <ac:spMk id="8" creationId="{28CF324E-60F6-E1D7-5B18-D08A52A2830D}"/>
          </ac:spMkLst>
        </pc:spChg>
        <pc:graphicFrameChg chg="add mod">
          <ac:chgData name="Nick Roxburgh" userId="3a335e3f-7f75-487f-9d71-1d7d5dd6343d" providerId="ADAL" clId="{98C155E1-0E23-AA42-A2D1-463364BDEBF9}" dt="2022-08-18T13:30:33.356" v="2700" actId="1035"/>
          <ac:graphicFrameMkLst>
            <pc:docMk/>
            <pc:sldMk cId="4030151709" sldId="377"/>
            <ac:graphicFrameMk id="4" creationId="{6500262F-24FD-39C8-A324-9BD538B202AB}"/>
          </ac:graphicFrameMkLst>
        </pc:graphicFrameChg>
        <pc:graphicFrameChg chg="add mod">
          <ac:chgData name="Nick Roxburgh" userId="3a335e3f-7f75-487f-9d71-1d7d5dd6343d" providerId="ADAL" clId="{98C155E1-0E23-AA42-A2D1-463364BDEBF9}" dt="2022-08-18T13:30:33.356" v="2700" actId="1035"/>
          <ac:graphicFrameMkLst>
            <pc:docMk/>
            <pc:sldMk cId="4030151709" sldId="377"/>
            <ac:graphicFrameMk id="5" creationId="{F3C83DA5-B5EE-9A49-B8BE-00693881F432}"/>
          </ac:graphicFrameMkLst>
        </pc:graphicFrameChg>
        <pc:cxnChg chg="add mod">
          <ac:chgData name="Nick Roxburgh" userId="3a335e3f-7f75-487f-9d71-1d7d5dd6343d" providerId="ADAL" clId="{98C155E1-0E23-AA42-A2D1-463364BDEBF9}" dt="2022-08-18T13:30:33.356" v="2700" actId="1035"/>
          <ac:cxnSpMkLst>
            <pc:docMk/>
            <pc:sldMk cId="4030151709" sldId="377"/>
            <ac:cxnSpMk id="6" creationId="{C1F4A41D-7470-382A-4A25-1A8EB08C69A4}"/>
          </ac:cxnSpMkLst>
        </pc:cxnChg>
      </pc:sldChg>
      <pc:sldChg chg="modSp mod">
        <pc:chgData name="Nick Roxburgh" userId="3a335e3f-7f75-487f-9d71-1d7d5dd6343d" providerId="ADAL" clId="{98C155E1-0E23-AA42-A2D1-463364BDEBF9}" dt="2022-08-18T13:51:06.638" v="3039" actId="20577"/>
        <pc:sldMkLst>
          <pc:docMk/>
          <pc:sldMk cId="683396163" sldId="390"/>
        </pc:sldMkLst>
        <pc:spChg chg="mod">
          <ac:chgData name="Nick Roxburgh" userId="3a335e3f-7f75-487f-9d71-1d7d5dd6343d" providerId="ADAL" clId="{98C155E1-0E23-AA42-A2D1-463364BDEBF9}" dt="2022-08-18T13:51:06.638" v="3039" actId="20577"/>
          <ac:spMkLst>
            <pc:docMk/>
            <pc:sldMk cId="683396163" sldId="390"/>
            <ac:spMk id="3" creationId="{7CF8C096-D45D-C64E-A777-17AD826E99F0}"/>
          </ac:spMkLst>
        </pc:spChg>
      </pc:sldChg>
      <pc:sldChg chg="modSp mod">
        <pc:chgData name="Nick Roxburgh" userId="3a335e3f-7f75-487f-9d71-1d7d5dd6343d" providerId="ADAL" clId="{98C155E1-0E23-AA42-A2D1-463364BDEBF9}" dt="2022-08-18T13:51:12.471" v="3052" actId="20577"/>
        <pc:sldMkLst>
          <pc:docMk/>
          <pc:sldMk cId="174560888" sldId="391"/>
        </pc:sldMkLst>
        <pc:spChg chg="mod">
          <ac:chgData name="Nick Roxburgh" userId="3a335e3f-7f75-487f-9d71-1d7d5dd6343d" providerId="ADAL" clId="{98C155E1-0E23-AA42-A2D1-463364BDEBF9}" dt="2022-08-18T13:51:12.471" v="3052" actId="20577"/>
          <ac:spMkLst>
            <pc:docMk/>
            <pc:sldMk cId="174560888" sldId="391"/>
            <ac:spMk id="3" creationId="{7CF8C096-D45D-C64E-A777-17AD826E99F0}"/>
          </ac:spMkLst>
        </pc:spChg>
      </pc:sldChg>
      <pc:sldChg chg="addSp delSp modSp mod">
        <pc:chgData name="Nick Roxburgh" userId="3a335e3f-7f75-487f-9d71-1d7d5dd6343d" providerId="ADAL" clId="{98C155E1-0E23-AA42-A2D1-463364BDEBF9}" dt="2022-08-18T13:47:57.661" v="3024" actId="20577"/>
        <pc:sldMkLst>
          <pc:docMk/>
          <pc:sldMk cId="1356831892" sldId="392"/>
        </pc:sldMkLst>
        <pc:spChg chg="mod">
          <ac:chgData name="Nick Roxburgh" userId="3a335e3f-7f75-487f-9d71-1d7d5dd6343d" providerId="ADAL" clId="{98C155E1-0E23-AA42-A2D1-463364BDEBF9}" dt="2022-08-18T13:43:31.347" v="2841" actId="20577"/>
          <ac:spMkLst>
            <pc:docMk/>
            <pc:sldMk cId="1356831892" sldId="392"/>
            <ac:spMk id="4" creationId="{0A31F97A-C7CC-A74A-8DC4-60A5FD6C1A76}"/>
          </ac:spMkLst>
        </pc:spChg>
        <pc:spChg chg="add del mod">
          <ac:chgData name="Nick Roxburgh" userId="3a335e3f-7f75-487f-9d71-1d7d5dd6343d" providerId="ADAL" clId="{98C155E1-0E23-AA42-A2D1-463364BDEBF9}" dt="2022-08-18T13:40:34.763" v="2818" actId="478"/>
          <ac:spMkLst>
            <pc:docMk/>
            <pc:sldMk cId="1356831892" sldId="392"/>
            <ac:spMk id="6" creationId="{A25F53FE-66B0-7DB7-3E1D-936A83F656C4}"/>
          </ac:spMkLst>
        </pc:spChg>
        <pc:spChg chg="add del mod">
          <ac:chgData name="Nick Roxburgh" userId="3a335e3f-7f75-487f-9d71-1d7d5dd6343d" providerId="ADAL" clId="{98C155E1-0E23-AA42-A2D1-463364BDEBF9}" dt="2022-08-18T13:40:36.650" v="2819" actId="478"/>
          <ac:spMkLst>
            <pc:docMk/>
            <pc:sldMk cId="1356831892" sldId="392"/>
            <ac:spMk id="7" creationId="{4AF833C3-924D-05B9-4719-3880D2E41CE7}"/>
          </ac:spMkLst>
        </pc:spChg>
        <pc:spChg chg="add del mod">
          <ac:chgData name="Nick Roxburgh" userId="3a335e3f-7f75-487f-9d71-1d7d5dd6343d" providerId="ADAL" clId="{98C155E1-0E23-AA42-A2D1-463364BDEBF9}" dt="2022-08-18T13:40:38.055" v="2820" actId="478"/>
          <ac:spMkLst>
            <pc:docMk/>
            <pc:sldMk cId="1356831892" sldId="392"/>
            <ac:spMk id="8" creationId="{BF1CED2C-5E9F-2097-3C3B-7C617180824F}"/>
          </ac:spMkLst>
        </pc:spChg>
        <pc:spChg chg="add mod">
          <ac:chgData name="Nick Roxburgh" userId="3a335e3f-7f75-487f-9d71-1d7d5dd6343d" providerId="ADAL" clId="{98C155E1-0E23-AA42-A2D1-463364BDEBF9}" dt="2022-08-18T13:47:57.661" v="3024" actId="20577"/>
          <ac:spMkLst>
            <pc:docMk/>
            <pc:sldMk cId="1356831892" sldId="392"/>
            <ac:spMk id="10" creationId="{232F7AE9-FD90-B5FA-E7EF-5D3538CAABC3}"/>
          </ac:spMkLst>
        </pc:spChg>
      </pc:sldChg>
      <pc:sldChg chg="del">
        <pc:chgData name="Nick Roxburgh" userId="3a335e3f-7f75-487f-9d71-1d7d5dd6343d" providerId="ADAL" clId="{98C155E1-0E23-AA42-A2D1-463364BDEBF9}" dt="2022-08-18T15:49:28.297" v="4947" actId="2696"/>
        <pc:sldMkLst>
          <pc:docMk/>
          <pc:sldMk cId="563415721" sldId="395"/>
        </pc:sldMkLst>
      </pc:sldChg>
      <pc:sldChg chg="modSp mod">
        <pc:chgData name="Nick Roxburgh" userId="3a335e3f-7f75-487f-9d71-1d7d5dd6343d" providerId="ADAL" clId="{98C155E1-0E23-AA42-A2D1-463364BDEBF9}" dt="2022-08-18T14:33:14.921" v="4014"/>
        <pc:sldMkLst>
          <pc:docMk/>
          <pc:sldMk cId="2077072882" sldId="400"/>
        </pc:sldMkLst>
        <pc:spChg chg="mod">
          <ac:chgData name="Nick Roxburgh" userId="3a335e3f-7f75-487f-9d71-1d7d5dd6343d" providerId="ADAL" clId="{98C155E1-0E23-AA42-A2D1-463364BDEBF9}" dt="2022-08-18T14:33:14.921" v="4014"/>
          <ac:spMkLst>
            <pc:docMk/>
            <pc:sldMk cId="2077072882" sldId="400"/>
            <ac:spMk id="4" creationId="{0A31F97A-C7CC-A74A-8DC4-60A5FD6C1A76}"/>
          </ac:spMkLst>
        </pc:spChg>
      </pc:sldChg>
      <pc:sldChg chg="modSp mod">
        <pc:chgData name="Nick Roxburgh" userId="3a335e3f-7f75-487f-9d71-1d7d5dd6343d" providerId="ADAL" clId="{98C155E1-0E23-AA42-A2D1-463364BDEBF9}" dt="2022-08-18T14:34:38.920" v="4017" actId="20577"/>
        <pc:sldMkLst>
          <pc:docMk/>
          <pc:sldMk cId="335497225" sldId="406"/>
        </pc:sldMkLst>
        <pc:spChg chg="mod">
          <ac:chgData name="Nick Roxburgh" userId="3a335e3f-7f75-487f-9d71-1d7d5dd6343d" providerId="ADAL" clId="{98C155E1-0E23-AA42-A2D1-463364BDEBF9}" dt="2022-08-18T14:34:38.920" v="4017" actId="20577"/>
          <ac:spMkLst>
            <pc:docMk/>
            <pc:sldMk cId="335497225" sldId="406"/>
            <ac:spMk id="12" creationId="{000C1728-1895-E247-8F37-030EF15E8E19}"/>
          </ac:spMkLst>
        </pc:spChg>
      </pc:sldChg>
      <pc:sldChg chg="modSp mod">
        <pc:chgData name="Nick Roxburgh" userId="3a335e3f-7f75-487f-9d71-1d7d5dd6343d" providerId="ADAL" clId="{98C155E1-0E23-AA42-A2D1-463364BDEBF9}" dt="2022-08-18T15:09:11.599" v="4559" actId="20577"/>
        <pc:sldMkLst>
          <pc:docMk/>
          <pc:sldMk cId="3632814101" sldId="407"/>
        </pc:sldMkLst>
        <pc:spChg chg="mod">
          <ac:chgData name="Nick Roxburgh" userId="3a335e3f-7f75-487f-9d71-1d7d5dd6343d" providerId="ADAL" clId="{98C155E1-0E23-AA42-A2D1-463364BDEBF9}" dt="2022-08-18T15:09:11.599" v="4559" actId="20577"/>
          <ac:spMkLst>
            <pc:docMk/>
            <pc:sldMk cId="3632814101" sldId="407"/>
            <ac:spMk id="4" creationId="{0A31F97A-C7CC-A74A-8DC4-60A5FD6C1A76}"/>
          </ac:spMkLst>
        </pc:spChg>
      </pc:sldChg>
      <pc:sldChg chg="mod modShow">
        <pc:chgData name="Nick Roxburgh" userId="3a335e3f-7f75-487f-9d71-1d7d5dd6343d" providerId="ADAL" clId="{98C155E1-0E23-AA42-A2D1-463364BDEBF9}" dt="2022-08-18T15:12:40.925" v="4560" actId="729"/>
        <pc:sldMkLst>
          <pc:docMk/>
          <pc:sldMk cId="1606394980" sldId="410"/>
        </pc:sldMkLst>
      </pc:sldChg>
      <pc:sldChg chg="mod modShow">
        <pc:chgData name="Nick Roxburgh" userId="3a335e3f-7f75-487f-9d71-1d7d5dd6343d" providerId="ADAL" clId="{98C155E1-0E23-AA42-A2D1-463364BDEBF9}" dt="2022-08-18T15:12:40.925" v="4560" actId="729"/>
        <pc:sldMkLst>
          <pc:docMk/>
          <pc:sldMk cId="480374834" sldId="412"/>
        </pc:sldMkLst>
      </pc:sldChg>
      <pc:sldChg chg="modSp mod">
        <pc:chgData name="Nick Roxburgh" userId="3a335e3f-7f75-487f-9d71-1d7d5dd6343d" providerId="ADAL" clId="{98C155E1-0E23-AA42-A2D1-463364BDEBF9}" dt="2022-08-18T15:13:09.227" v="4561" actId="20577"/>
        <pc:sldMkLst>
          <pc:docMk/>
          <pc:sldMk cId="278073728" sldId="414"/>
        </pc:sldMkLst>
        <pc:spChg chg="mod">
          <ac:chgData name="Nick Roxburgh" userId="3a335e3f-7f75-487f-9d71-1d7d5dd6343d" providerId="ADAL" clId="{98C155E1-0E23-AA42-A2D1-463364BDEBF9}" dt="2022-08-18T15:13:09.227" v="4561" actId="20577"/>
          <ac:spMkLst>
            <pc:docMk/>
            <pc:sldMk cId="278073728" sldId="414"/>
            <ac:spMk id="4" creationId="{0A31F97A-C7CC-A74A-8DC4-60A5FD6C1A76}"/>
          </ac:spMkLst>
        </pc:spChg>
      </pc:sldChg>
      <pc:sldChg chg="modSp mod">
        <pc:chgData name="Nick Roxburgh" userId="3a335e3f-7f75-487f-9d71-1d7d5dd6343d" providerId="ADAL" clId="{98C155E1-0E23-AA42-A2D1-463364BDEBF9}" dt="2022-08-18T15:13:53.284" v="4614" actId="20577"/>
        <pc:sldMkLst>
          <pc:docMk/>
          <pc:sldMk cId="4218447691" sldId="415"/>
        </pc:sldMkLst>
        <pc:spChg chg="mod">
          <ac:chgData name="Nick Roxburgh" userId="3a335e3f-7f75-487f-9d71-1d7d5dd6343d" providerId="ADAL" clId="{98C155E1-0E23-AA42-A2D1-463364BDEBF9}" dt="2022-08-18T15:13:53.284" v="4614" actId="20577"/>
          <ac:spMkLst>
            <pc:docMk/>
            <pc:sldMk cId="4218447691" sldId="415"/>
            <ac:spMk id="4" creationId="{0A31F97A-C7CC-A74A-8DC4-60A5FD6C1A76}"/>
          </ac:spMkLst>
        </pc:spChg>
      </pc:sldChg>
      <pc:sldChg chg="modSp del mod">
        <pc:chgData name="Nick Roxburgh" userId="3a335e3f-7f75-487f-9d71-1d7d5dd6343d" providerId="ADAL" clId="{98C155E1-0E23-AA42-A2D1-463364BDEBF9}" dt="2022-08-18T15:50:49.221" v="5016" actId="2696"/>
        <pc:sldMkLst>
          <pc:docMk/>
          <pc:sldMk cId="974225236" sldId="424"/>
        </pc:sldMkLst>
        <pc:spChg chg="mod">
          <ac:chgData name="Nick Roxburgh" userId="3a335e3f-7f75-487f-9d71-1d7d5dd6343d" providerId="ADAL" clId="{98C155E1-0E23-AA42-A2D1-463364BDEBF9}" dt="2022-08-18T15:49:51.995" v="5015" actId="20577"/>
          <ac:spMkLst>
            <pc:docMk/>
            <pc:sldMk cId="974225236" sldId="424"/>
            <ac:spMk id="4" creationId="{0A31F97A-C7CC-A74A-8DC4-60A5FD6C1A76}"/>
          </ac:spMkLst>
        </pc:spChg>
      </pc:sldChg>
      <pc:sldChg chg="addSp delSp modSp mod">
        <pc:chgData name="Nick Roxburgh" userId="3a335e3f-7f75-487f-9d71-1d7d5dd6343d" providerId="ADAL" clId="{98C155E1-0E23-AA42-A2D1-463364BDEBF9}" dt="2022-08-18T15:47:47.531" v="4920" actId="1038"/>
        <pc:sldMkLst>
          <pc:docMk/>
          <pc:sldMk cId="110475653" sldId="426"/>
        </pc:sldMkLst>
        <pc:spChg chg="add mod">
          <ac:chgData name="Nick Roxburgh" userId="3a335e3f-7f75-487f-9d71-1d7d5dd6343d" providerId="ADAL" clId="{98C155E1-0E23-AA42-A2D1-463364BDEBF9}" dt="2022-08-18T15:47:47.531" v="4920" actId="1038"/>
          <ac:spMkLst>
            <pc:docMk/>
            <pc:sldMk cId="110475653" sldId="426"/>
            <ac:spMk id="6" creationId="{A0273213-73DD-F224-A24F-3ACA89B8BF81}"/>
          </ac:spMkLst>
        </pc:spChg>
        <pc:picChg chg="del">
          <ac:chgData name="Nick Roxburgh" userId="3a335e3f-7f75-487f-9d71-1d7d5dd6343d" providerId="ADAL" clId="{98C155E1-0E23-AA42-A2D1-463364BDEBF9}" dt="2022-08-18T15:47:26.681" v="4905" actId="478"/>
          <ac:picMkLst>
            <pc:docMk/>
            <pc:sldMk cId="110475653" sldId="426"/>
            <ac:picMk id="11" creationId="{E2AF2D21-050C-534C-BBD8-14A7504043E2}"/>
          </ac:picMkLst>
        </pc:picChg>
        <pc:picChg chg="del">
          <ac:chgData name="Nick Roxburgh" userId="3a335e3f-7f75-487f-9d71-1d7d5dd6343d" providerId="ADAL" clId="{98C155E1-0E23-AA42-A2D1-463364BDEBF9}" dt="2022-08-18T15:47:24.541" v="4903" actId="478"/>
          <ac:picMkLst>
            <pc:docMk/>
            <pc:sldMk cId="110475653" sldId="426"/>
            <ac:picMk id="16" creationId="{568A9A69-3948-EC40-A325-776C95DCD1EA}"/>
          </ac:picMkLst>
        </pc:picChg>
        <pc:cxnChg chg="del">
          <ac:chgData name="Nick Roxburgh" userId="3a335e3f-7f75-487f-9d71-1d7d5dd6343d" providerId="ADAL" clId="{98C155E1-0E23-AA42-A2D1-463364BDEBF9}" dt="2022-08-18T15:47:25.727" v="4904" actId="478"/>
          <ac:cxnSpMkLst>
            <pc:docMk/>
            <pc:sldMk cId="110475653" sldId="426"/>
            <ac:cxnSpMk id="15" creationId="{0B0C0AE3-9AD0-2141-AEA4-49EEFC4679E5}"/>
          </ac:cxnSpMkLst>
        </pc:cxnChg>
      </pc:sldChg>
      <pc:sldChg chg="del">
        <pc:chgData name="Nick Roxburgh" userId="3a335e3f-7f75-487f-9d71-1d7d5dd6343d" providerId="ADAL" clId="{98C155E1-0E23-AA42-A2D1-463364BDEBF9}" dt="2022-08-18T15:48:06.251" v="4943" actId="2696"/>
        <pc:sldMkLst>
          <pc:docMk/>
          <pc:sldMk cId="2508066972" sldId="427"/>
        </pc:sldMkLst>
      </pc:sldChg>
      <pc:sldChg chg="addSp modSp mod">
        <pc:chgData name="Nick Roxburgh" userId="3a335e3f-7f75-487f-9d71-1d7d5dd6343d" providerId="ADAL" clId="{98C155E1-0E23-AA42-A2D1-463364BDEBF9}" dt="2022-08-18T15:58:07.455" v="5072" actId="1037"/>
        <pc:sldMkLst>
          <pc:docMk/>
          <pc:sldMk cId="979907398" sldId="428"/>
        </pc:sldMkLst>
        <pc:spChg chg="mod">
          <ac:chgData name="Nick Roxburgh" userId="3a335e3f-7f75-487f-9d71-1d7d5dd6343d" providerId="ADAL" clId="{98C155E1-0E23-AA42-A2D1-463364BDEBF9}" dt="2022-08-18T15:57:46.951" v="5064" actId="20577"/>
          <ac:spMkLst>
            <pc:docMk/>
            <pc:sldMk cId="979907398" sldId="428"/>
            <ac:spMk id="4" creationId="{0A31F97A-C7CC-A74A-8DC4-60A5FD6C1A76}"/>
          </ac:spMkLst>
        </pc:spChg>
        <pc:spChg chg="add mod">
          <ac:chgData name="Nick Roxburgh" userId="3a335e3f-7f75-487f-9d71-1d7d5dd6343d" providerId="ADAL" clId="{98C155E1-0E23-AA42-A2D1-463364BDEBF9}" dt="2022-08-18T15:58:07.455" v="5072" actId="1037"/>
          <ac:spMkLst>
            <pc:docMk/>
            <pc:sldMk cId="979907398" sldId="428"/>
            <ac:spMk id="6" creationId="{C2ECECB7-E2E1-4DC2-65D6-E2FB261CA379}"/>
          </ac:spMkLst>
        </pc:spChg>
      </pc:sldChg>
      <pc:sldChg chg="del">
        <pc:chgData name="Nick Roxburgh" userId="3a335e3f-7f75-487f-9d71-1d7d5dd6343d" providerId="ADAL" clId="{98C155E1-0E23-AA42-A2D1-463364BDEBF9}" dt="2022-08-18T15:49:27.284" v="4946" actId="2696"/>
        <pc:sldMkLst>
          <pc:docMk/>
          <pc:sldMk cId="2358476305" sldId="431"/>
        </pc:sldMkLst>
      </pc:sldChg>
      <pc:sldChg chg="del">
        <pc:chgData name="Nick Roxburgh" userId="3a335e3f-7f75-487f-9d71-1d7d5dd6343d" providerId="ADAL" clId="{98C155E1-0E23-AA42-A2D1-463364BDEBF9}" dt="2022-08-18T15:49:25.643" v="4944" actId="2696"/>
        <pc:sldMkLst>
          <pc:docMk/>
          <pc:sldMk cId="1517407940" sldId="432"/>
        </pc:sldMkLst>
      </pc:sldChg>
      <pc:sldChg chg="del">
        <pc:chgData name="Nick Roxburgh" userId="3a335e3f-7f75-487f-9d71-1d7d5dd6343d" providerId="ADAL" clId="{98C155E1-0E23-AA42-A2D1-463364BDEBF9}" dt="2022-08-18T15:49:26.713" v="4945" actId="2696"/>
        <pc:sldMkLst>
          <pc:docMk/>
          <pc:sldMk cId="2728364928" sldId="433"/>
        </pc:sldMkLst>
      </pc:sldChg>
      <pc:sldChg chg="addSp delSp modSp add mod">
        <pc:chgData name="Nick Roxburgh" userId="3a335e3f-7f75-487f-9d71-1d7d5dd6343d" providerId="ADAL" clId="{98C155E1-0E23-AA42-A2D1-463364BDEBF9}" dt="2022-08-18T14:40:56.684" v="4023" actId="208"/>
        <pc:sldMkLst>
          <pc:docMk/>
          <pc:sldMk cId="4091454719" sldId="434"/>
        </pc:sldMkLst>
        <pc:spChg chg="mod">
          <ac:chgData name="Nick Roxburgh" userId="3a335e3f-7f75-487f-9d71-1d7d5dd6343d" providerId="ADAL" clId="{98C155E1-0E23-AA42-A2D1-463364BDEBF9}" dt="2022-08-18T11:42:46.158" v="423" actId="20577"/>
          <ac:spMkLst>
            <pc:docMk/>
            <pc:sldMk cId="4091454719" sldId="434"/>
            <ac:spMk id="4" creationId="{0A31F97A-C7CC-A74A-8DC4-60A5FD6C1A76}"/>
          </ac:spMkLst>
        </pc:spChg>
        <pc:picChg chg="add mod">
          <ac:chgData name="Nick Roxburgh" userId="3a335e3f-7f75-487f-9d71-1d7d5dd6343d" providerId="ADAL" clId="{98C155E1-0E23-AA42-A2D1-463364BDEBF9}" dt="2022-08-18T11:43:36.312" v="550" actId="14861"/>
          <ac:picMkLst>
            <pc:docMk/>
            <pc:sldMk cId="4091454719" sldId="434"/>
            <ac:picMk id="7" creationId="{2E1BAC15-19AA-E9FA-0C22-90F48F827D83}"/>
          </ac:picMkLst>
        </pc:picChg>
        <pc:cxnChg chg="add del mod">
          <ac:chgData name="Nick Roxburgh" userId="3a335e3f-7f75-487f-9d71-1d7d5dd6343d" providerId="ADAL" clId="{98C155E1-0E23-AA42-A2D1-463364BDEBF9}" dt="2022-08-18T14:40:56.684" v="4023" actId="208"/>
          <ac:cxnSpMkLst>
            <pc:docMk/>
            <pc:sldMk cId="4091454719" sldId="434"/>
            <ac:cxnSpMk id="9" creationId="{D9F8018D-3A2B-856B-F21F-EE6589FEDC1B}"/>
          </ac:cxnSpMkLst>
        </pc:cxnChg>
      </pc:sldChg>
      <pc:sldChg chg="addSp modSp add mod">
        <pc:chgData name="Nick Roxburgh" userId="3a335e3f-7f75-487f-9d71-1d7d5dd6343d" providerId="ADAL" clId="{98C155E1-0E23-AA42-A2D1-463364BDEBF9}" dt="2022-08-18T12:54:37.988" v="1779" actId="1036"/>
        <pc:sldMkLst>
          <pc:docMk/>
          <pc:sldMk cId="3476391600" sldId="435"/>
        </pc:sldMkLst>
        <pc:spChg chg="mod">
          <ac:chgData name="Nick Roxburgh" userId="3a335e3f-7f75-487f-9d71-1d7d5dd6343d" providerId="ADAL" clId="{98C155E1-0E23-AA42-A2D1-463364BDEBF9}" dt="2022-08-18T12:41:00.973" v="1282" actId="20577"/>
          <ac:spMkLst>
            <pc:docMk/>
            <pc:sldMk cId="3476391600" sldId="435"/>
            <ac:spMk id="3" creationId="{7CF8C096-D45D-C64E-A777-17AD826E99F0}"/>
          </ac:spMkLst>
        </pc:spChg>
        <pc:spChg chg="mod">
          <ac:chgData name="Nick Roxburgh" userId="3a335e3f-7f75-487f-9d71-1d7d5dd6343d" providerId="ADAL" clId="{98C155E1-0E23-AA42-A2D1-463364BDEBF9}" dt="2022-08-18T12:54:33.559" v="1768" actId="20577"/>
          <ac:spMkLst>
            <pc:docMk/>
            <pc:sldMk cId="3476391600" sldId="435"/>
            <ac:spMk id="4" creationId="{0A31F97A-C7CC-A74A-8DC4-60A5FD6C1A76}"/>
          </ac:spMkLst>
        </pc:spChg>
        <pc:spChg chg="add mod">
          <ac:chgData name="Nick Roxburgh" userId="3a335e3f-7f75-487f-9d71-1d7d5dd6343d" providerId="ADAL" clId="{98C155E1-0E23-AA42-A2D1-463364BDEBF9}" dt="2022-08-18T12:54:37.988" v="1779" actId="1036"/>
          <ac:spMkLst>
            <pc:docMk/>
            <pc:sldMk cId="3476391600" sldId="435"/>
            <ac:spMk id="6" creationId="{84DD771F-F5FF-950B-F223-58CD01655DF7}"/>
          </ac:spMkLst>
        </pc:spChg>
      </pc:sldChg>
      <pc:sldChg chg="addSp delSp modSp add mod">
        <pc:chgData name="Nick Roxburgh" userId="3a335e3f-7f75-487f-9d71-1d7d5dd6343d" providerId="ADAL" clId="{98C155E1-0E23-AA42-A2D1-463364BDEBF9}" dt="2022-08-18T15:28:50.975" v="4816" actId="22"/>
        <pc:sldMkLst>
          <pc:docMk/>
          <pc:sldMk cId="545022996" sldId="436"/>
        </pc:sldMkLst>
        <pc:spChg chg="mod">
          <ac:chgData name="Nick Roxburgh" userId="3a335e3f-7f75-487f-9d71-1d7d5dd6343d" providerId="ADAL" clId="{98C155E1-0E23-AA42-A2D1-463364BDEBF9}" dt="2022-08-18T13:25:27.649" v="2586" actId="20577"/>
          <ac:spMkLst>
            <pc:docMk/>
            <pc:sldMk cId="545022996" sldId="436"/>
            <ac:spMk id="3" creationId="{7CF8C096-D45D-C64E-A777-17AD826E99F0}"/>
          </ac:spMkLst>
        </pc:spChg>
        <pc:spChg chg="add mod">
          <ac:chgData name="Nick Roxburgh" userId="3a335e3f-7f75-487f-9d71-1d7d5dd6343d" providerId="ADAL" clId="{98C155E1-0E23-AA42-A2D1-463364BDEBF9}" dt="2022-08-18T13:26:49.555" v="2613"/>
          <ac:spMkLst>
            <pc:docMk/>
            <pc:sldMk cId="545022996" sldId="436"/>
            <ac:spMk id="16" creationId="{6F489DC4-79E4-695D-17AD-1CC1CDCFF6E7}"/>
          </ac:spMkLst>
        </pc:spChg>
        <pc:spChg chg="add mod">
          <ac:chgData name="Nick Roxburgh" userId="3a335e3f-7f75-487f-9d71-1d7d5dd6343d" providerId="ADAL" clId="{98C155E1-0E23-AA42-A2D1-463364BDEBF9}" dt="2022-08-18T13:26:49.555" v="2613"/>
          <ac:spMkLst>
            <pc:docMk/>
            <pc:sldMk cId="545022996" sldId="436"/>
            <ac:spMk id="18" creationId="{D5FD9256-6E14-1651-19FF-2C59B0F6DEB7}"/>
          </ac:spMkLst>
        </pc:spChg>
        <pc:spChg chg="del">
          <ac:chgData name="Nick Roxburgh" userId="3a335e3f-7f75-487f-9d71-1d7d5dd6343d" providerId="ADAL" clId="{98C155E1-0E23-AA42-A2D1-463364BDEBF9}" dt="2022-08-18T13:15:18.133" v="2354" actId="478"/>
          <ac:spMkLst>
            <pc:docMk/>
            <pc:sldMk cId="545022996" sldId="436"/>
            <ac:spMk id="20" creationId="{3E280AB6-36FA-314E-91C6-F79AA9A4C30A}"/>
          </ac:spMkLst>
        </pc:spChg>
        <pc:spChg chg="del">
          <ac:chgData name="Nick Roxburgh" userId="3a335e3f-7f75-487f-9d71-1d7d5dd6343d" providerId="ADAL" clId="{98C155E1-0E23-AA42-A2D1-463364BDEBF9}" dt="2022-08-18T13:15:16.270" v="2353" actId="478"/>
          <ac:spMkLst>
            <pc:docMk/>
            <pc:sldMk cId="545022996" sldId="436"/>
            <ac:spMk id="22" creationId="{7E2CBE7A-DBA6-B84C-A121-379DF1794647}"/>
          </ac:spMkLst>
        </pc:spChg>
        <pc:spChg chg="add del">
          <ac:chgData name="Nick Roxburgh" userId="3a335e3f-7f75-487f-9d71-1d7d5dd6343d" providerId="ADAL" clId="{98C155E1-0E23-AA42-A2D1-463364BDEBF9}" dt="2022-08-18T15:28:50.975" v="4816" actId="22"/>
          <ac:spMkLst>
            <pc:docMk/>
            <pc:sldMk cId="545022996" sldId="436"/>
            <ac:spMk id="27" creationId="{1A3587E8-451A-24FF-6881-09A21761A5DF}"/>
          </ac:spMkLst>
        </pc:spChg>
        <pc:graphicFrameChg chg="mod modGraphic">
          <ac:chgData name="Nick Roxburgh" userId="3a335e3f-7f75-487f-9d71-1d7d5dd6343d" providerId="ADAL" clId="{98C155E1-0E23-AA42-A2D1-463364BDEBF9}" dt="2022-08-18T13:23:06.888" v="2546" actId="20577"/>
          <ac:graphicFrameMkLst>
            <pc:docMk/>
            <pc:sldMk cId="545022996" sldId="436"/>
            <ac:graphicFrameMk id="5" creationId="{063A0BFF-4365-1C49-ABB2-4F1257BADD66}"/>
          </ac:graphicFrameMkLst>
        </pc:graphicFrameChg>
        <pc:cxnChg chg="add mod">
          <ac:chgData name="Nick Roxburgh" userId="3a335e3f-7f75-487f-9d71-1d7d5dd6343d" providerId="ADAL" clId="{98C155E1-0E23-AA42-A2D1-463364BDEBF9}" dt="2022-08-18T13:25:59.369" v="2599" actId="1036"/>
          <ac:cxnSpMkLst>
            <pc:docMk/>
            <pc:sldMk cId="545022996" sldId="436"/>
            <ac:cxnSpMk id="4" creationId="{5DA9A75B-B25D-B0ED-DBA0-364B3D1E2211}"/>
          </ac:cxnSpMkLst>
        </pc:cxnChg>
        <pc:cxnChg chg="add mod">
          <ac:chgData name="Nick Roxburgh" userId="3a335e3f-7f75-487f-9d71-1d7d5dd6343d" providerId="ADAL" clId="{98C155E1-0E23-AA42-A2D1-463364BDEBF9}" dt="2022-08-18T13:26:06.159" v="2601" actId="1076"/>
          <ac:cxnSpMkLst>
            <pc:docMk/>
            <pc:sldMk cId="545022996" sldId="436"/>
            <ac:cxnSpMk id="6" creationId="{19990375-CE8D-FFBD-B98F-262351B2C69B}"/>
          </ac:cxnSpMkLst>
        </pc:cxnChg>
        <pc:cxnChg chg="add mod">
          <ac:chgData name="Nick Roxburgh" userId="3a335e3f-7f75-487f-9d71-1d7d5dd6343d" providerId="ADAL" clId="{98C155E1-0E23-AA42-A2D1-463364BDEBF9}" dt="2022-08-18T13:26:11.879" v="2603" actId="1076"/>
          <ac:cxnSpMkLst>
            <pc:docMk/>
            <pc:sldMk cId="545022996" sldId="436"/>
            <ac:cxnSpMk id="8" creationId="{010308D0-DBDE-50FC-E70A-A46673755DE7}"/>
          </ac:cxnSpMkLst>
        </pc:cxnChg>
        <pc:cxnChg chg="add mod">
          <ac:chgData name="Nick Roxburgh" userId="3a335e3f-7f75-487f-9d71-1d7d5dd6343d" providerId="ADAL" clId="{98C155E1-0E23-AA42-A2D1-463364BDEBF9}" dt="2022-08-18T13:26:16.453" v="2605" actId="1076"/>
          <ac:cxnSpMkLst>
            <pc:docMk/>
            <pc:sldMk cId="545022996" sldId="436"/>
            <ac:cxnSpMk id="9" creationId="{C523F38E-65DF-13D1-D322-B12F53C71ED7}"/>
          </ac:cxnSpMkLst>
        </pc:cxnChg>
        <pc:cxnChg chg="add mod">
          <ac:chgData name="Nick Roxburgh" userId="3a335e3f-7f75-487f-9d71-1d7d5dd6343d" providerId="ADAL" clId="{98C155E1-0E23-AA42-A2D1-463364BDEBF9}" dt="2022-08-18T13:27:00.585" v="2614" actId="14100"/>
          <ac:cxnSpMkLst>
            <pc:docMk/>
            <pc:sldMk cId="545022996" sldId="436"/>
            <ac:cxnSpMk id="10" creationId="{138606FF-6048-D98D-C5FD-B3F3949DD970}"/>
          </ac:cxnSpMkLst>
        </pc:cxnChg>
        <pc:cxnChg chg="del">
          <ac:chgData name="Nick Roxburgh" userId="3a335e3f-7f75-487f-9d71-1d7d5dd6343d" providerId="ADAL" clId="{98C155E1-0E23-AA42-A2D1-463364BDEBF9}" dt="2022-08-18T13:15:18.133" v="2354" actId="478"/>
          <ac:cxnSpMkLst>
            <pc:docMk/>
            <pc:sldMk cId="545022996" sldId="436"/>
            <ac:cxnSpMk id="11" creationId="{A44D9386-1349-4F47-9B48-670C017D2B32}"/>
          </ac:cxnSpMkLst>
        </pc:cxnChg>
        <pc:cxnChg chg="add mod">
          <ac:chgData name="Nick Roxburgh" userId="3a335e3f-7f75-487f-9d71-1d7d5dd6343d" providerId="ADAL" clId="{98C155E1-0E23-AA42-A2D1-463364BDEBF9}" dt="2022-08-18T13:27:04.311" v="2615" actId="14100"/>
          <ac:cxnSpMkLst>
            <pc:docMk/>
            <pc:sldMk cId="545022996" sldId="436"/>
            <ac:cxnSpMk id="13" creationId="{99FD9142-296A-5AA9-D491-DE149F44F650}"/>
          </ac:cxnSpMkLst>
        </pc:cxnChg>
        <pc:cxnChg chg="add mod">
          <ac:chgData name="Nick Roxburgh" userId="3a335e3f-7f75-487f-9d71-1d7d5dd6343d" providerId="ADAL" clId="{98C155E1-0E23-AA42-A2D1-463364BDEBF9}" dt="2022-08-18T13:27:07.419" v="2616" actId="14100"/>
          <ac:cxnSpMkLst>
            <pc:docMk/>
            <pc:sldMk cId="545022996" sldId="436"/>
            <ac:cxnSpMk id="14" creationId="{2C4ABD47-DD7D-248F-F8AB-6C8EA4408186}"/>
          </ac:cxnSpMkLst>
        </pc:cxnChg>
        <pc:cxnChg chg="add mod">
          <ac:chgData name="Nick Roxburgh" userId="3a335e3f-7f75-487f-9d71-1d7d5dd6343d" providerId="ADAL" clId="{98C155E1-0E23-AA42-A2D1-463364BDEBF9}" dt="2022-08-18T13:26:49.555" v="2613"/>
          <ac:cxnSpMkLst>
            <pc:docMk/>
            <pc:sldMk cId="545022996" sldId="436"/>
            <ac:cxnSpMk id="15" creationId="{C93C738E-0FC8-8560-D451-ED52E932746A}"/>
          </ac:cxnSpMkLst>
        </pc:cxnChg>
        <pc:cxnChg chg="add mod">
          <ac:chgData name="Nick Roxburgh" userId="3a335e3f-7f75-487f-9d71-1d7d5dd6343d" providerId="ADAL" clId="{98C155E1-0E23-AA42-A2D1-463364BDEBF9}" dt="2022-08-18T13:26:49.555" v="2613"/>
          <ac:cxnSpMkLst>
            <pc:docMk/>
            <pc:sldMk cId="545022996" sldId="436"/>
            <ac:cxnSpMk id="17" creationId="{03273F1F-11E3-2DDD-769A-9EBAAE16F933}"/>
          </ac:cxnSpMkLst>
        </pc:cxnChg>
        <pc:cxnChg chg="del">
          <ac:chgData name="Nick Roxburgh" userId="3a335e3f-7f75-487f-9d71-1d7d5dd6343d" providerId="ADAL" clId="{98C155E1-0E23-AA42-A2D1-463364BDEBF9}" dt="2022-08-18T13:15:18.133" v="2354" actId="478"/>
          <ac:cxnSpMkLst>
            <pc:docMk/>
            <pc:sldMk cId="545022996" sldId="436"/>
            <ac:cxnSpMk id="21" creationId="{7E6A8E54-C80E-C14F-A0AE-2FCD1612CEA1}"/>
          </ac:cxnSpMkLst>
        </pc:cxnChg>
        <pc:cxnChg chg="del">
          <ac:chgData name="Nick Roxburgh" userId="3a335e3f-7f75-487f-9d71-1d7d5dd6343d" providerId="ADAL" clId="{98C155E1-0E23-AA42-A2D1-463364BDEBF9}" dt="2022-08-18T13:15:27.830" v="2358" actId="478"/>
          <ac:cxnSpMkLst>
            <pc:docMk/>
            <pc:sldMk cId="545022996" sldId="436"/>
            <ac:cxnSpMk id="23" creationId="{7DAE5848-54CE-F847-847D-889B01380995}"/>
          </ac:cxnSpMkLst>
        </pc:cxnChg>
        <pc:cxnChg chg="del">
          <ac:chgData name="Nick Roxburgh" userId="3a335e3f-7f75-487f-9d71-1d7d5dd6343d" providerId="ADAL" clId="{98C155E1-0E23-AA42-A2D1-463364BDEBF9}" dt="2022-08-18T13:15:26.697" v="2357" actId="478"/>
          <ac:cxnSpMkLst>
            <pc:docMk/>
            <pc:sldMk cId="545022996" sldId="436"/>
            <ac:cxnSpMk id="29" creationId="{659A4E6C-4489-0A4D-BFF5-9B068731024F}"/>
          </ac:cxnSpMkLst>
        </pc:cxnChg>
        <pc:cxnChg chg="del">
          <ac:chgData name="Nick Roxburgh" userId="3a335e3f-7f75-487f-9d71-1d7d5dd6343d" providerId="ADAL" clId="{98C155E1-0E23-AA42-A2D1-463364BDEBF9}" dt="2022-08-18T13:15:23.442" v="2356" actId="478"/>
          <ac:cxnSpMkLst>
            <pc:docMk/>
            <pc:sldMk cId="545022996" sldId="436"/>
            <ac:cxnSpMk id="30" creationId="{18E221FF-EE4E-7C46-AD32-C5F80D9C28C8}"/>
          </ac:cxnSpMkLst>
        </pc:cxnChg>
        <pc:cxnChg chg="del">
          <ac:chgData name="Nick Roxburgh" userId="3a335e3f-7f75-487f-9d71-1d7d5dd6343d" providerId="ADAL" clId="{98C155E1-0E23-AA42-A2D1-463364BDEBF9}" dt="2022-08-18T13:15:19.756" v="2355" actId="478"/>
          <ac:cxnSpMkLst>
            <pc:docMk/>
            <pc:sldMk cId="545022996" sldId="436"/>
            <ac:cxnSpMk id="31" creationId="{1C76CC9A-F729-F941-ABFD-5177E8ED3192}"/>
          </ac:cxnSpMkLst>
        </pc:cxnChg>
        <pc:cxnChg chg="del">
          <ac:chgData name="Nick Roxburgh" userId="3a335e3f-7f75-487f-9d71-1d7d5dd6343d" providerId="ADAL" clId="{98C155E1-0E23-AA42-A2D1-463364BDEBF9}" dt="2022-08-18T13:15:29.247" v="2359" actId="478"/>
          <ac:cxnSpMkLst>
            <pc:docMk/>
            <pc:sldMk cId="545022996" sldId="436"/>
            <ac:cxnSpMk id="36" creationId="{958E92AB-41E5-0447-848C-D8656AE351AF}"/>
          </ac:cxnSpMkLst>
        </pc:cxnChg>
        <pc:cxnChg chg="del">
          <ac:chgData name="Nick Roxburgh" userId="3a335e3f-7f75-487f-9d71-1d7d5dd6343d" providerId="ADAL" clId="{98C155E1-0E23-AA42-A2D1-463364BDEBF9}" dt="2022-08-18T13:15:31.695" v="2360" actId="478"/>
          <ac:cxnSpMkLst>
            <pc:docMk/>
            <pc:sldMk cId="545022996" sldId="436"/>
            <ac:cxnSpMk id="38" creationId="{D7888A00-BD19-3A45-AA9B-D635558B95AB}"/>
          </ac:cxnSpMkLst>
        </pc:cxnChg>
        <pc:cxnChg chg="del">
          <ac:chgData name="Nick Roxburgh" userId="3a335e3f-7f75-487f-9d71-1d7d5dd6343d" providerId="ADAL" clId="{98C155E1-0E23-AA42-A2D1-463364BDEBF9}" dt="2022-08-18T13:15:33.168" v="2361" actId="478"/>
          <ac:cxnSpMkLst>
            <pc:docMk/>
            <pc:sldMk cId="545022996" sldId="436"/>
            <ac:cxnSpMk id="39" creationId="{C09504F0-1C86-1944-B0BD-72E1EC2261AA}"/>
          </ac:cxnSpMkLst>
        </pc:cxnChg>
        <pc:cxnChg chg="del">
          <ac:chgData name="Nick Roxburgh" userId="3a335e3f-7f75-487f-9d71-1d7d5dd6343d" providerId="ADAL" clId="{98C155E1-0E23-AA42-A2D1-463364BDEBF9}" dt="2022-08-18T13:15:34.711" v="2362" actId="478"/>
          <ac:cxnSpMkLst>
            <pc:docMk/>
            <pc:sldMk cId="545022996" sldId="436"/>
            <ac:cxnSpMk id="40" creationId="{E3EF312E-D266-C44C-9B5F-C22F996F086A}"/>
          </ac:cxnSpMkLst>
        </pc:cxnChg>
      </pc:sldChg>
      <pc:sldChg chg="addSp delSp modSp add mod">
        <pc:chgData name="Nick Roxburgh" userId="3a335e3f-7f75-487f-9d71-1d7d5dd6343d" providerId="ADAL" clId="{98C155E1-0E23-AA42-A2D1-463364BDEBF9}" dt="2022-08-18T14:40:45.219" v="4022" actId="208"/>
        <pc:sldMkLst>
          <pc:docMk/>
          <pc:sldMk cId="383108140" sldId="437"/>
        </pc:sldMkLst>
        <pc:spChg chg="mod">
          <ac:chgData name="Nick Roxburgh" userId="3a335e3f-7f75-487f-9d71-1d7d5dd6343d" providerId="ADAL" clId="{98C155E1-0E23-AA42-A2D1-463364BDEBF9}" dt="2022-08-18T14:24:34.675" v="3785" actId="1036"/>
          <ac:spMkLst>
            <pc:docMk/>
            <pc:sldMk cId="383108140" sldId="437"/>
            <ac:spMk id="4" creationId="{0A31F97A-C7CC-A74A-8DC4-60A5FD6C1A76}"/>
          </ac:spMkLst>
        </pc:spChg>
        <pc:spChg chg="add mod">
          <ac:chgData name="Nick Roxburgh" userId="3a335e3f-7f75-487f-9d71-1d7d5dd6343d" providerId="ADAL" clId="{98C155E1-0E23-AA42-A2D1-463364BDEBF9}" dt="2022-08-18T14:26:05.841" v="3862" actId="20577"/>
          <ac:spMkLst>
            <pc:docMk/>
            <pc:sldMk cId="383108140" sldId="437"/>
            <ac:spMk id="5" creationId="{7B7481B2-E7C9-2089-A949-B95EEEB1E207}"/>
          </ac:spMkLst>
        </pc:spChg>
        <pc:spChg chg="add del mod">
          <ac:chgData name="Nick Roxburgh" userId="3a335e3f-7f75-487f-9d71-1d7d5dd6343d" providerId="ADAL" clId="{98C155E1-0E23-AA42-A2D1-463364BDEBF9}" dt="2022-08-18T14:40:42.759" v="4021" actId="207"/>
          <ac:spMkLst>
            <pc:docMk/>
            <pc:sldMk cId="383108140" sldId="437"/>
            <ac:spMk id="7" creationId="{DB782DCA-B839-8A27-A671-65EB919E9CF6}"/>
          </ac:spMkLst>
        </pc:spChg>
        <pc:spChg chg="del">
          <ac:chgData name="Nick Roxburgh" userId="3a335e3f-7f75-487f-9d71-1d7d5dd6343d" providerId="ADAL" clId="{98C155E1-0E23-AA42-A2D1-463364BDEBF9}" dt="2022-08-18T14:12:03.552" v="3057" actId="478"/>
          <ac:spMkLst>
            <pc:docMk/>
            <pc:sldMk cId="383108140" sldId="437"/>
            <ac:spMk id="10" creationId="{232F7AE9-FD90-B5FA-E7EF-5D3538CAABC3}"/>
          </ac:spMkLst>
        </pc:spChg>
        <pc:spChg chg="add mod">
          <ac:chgData name="Nick Roxburgh" userId="3a335e3f-7f75-487f-9d71-1d7d5dd6343d" providerId="ADAL" clId="{98C155E1-0E23-AA42-A2D1-463364BDEBF9}" dt="2022-08-18T14:40:31.590" v="4018" actId="207"/>
          <ac:spMkLst>
            <pc:docMk/>
            <pc:sldMk cId="383108140" sldId="437"/>
            <ac:spMk id="15" creationId="{D7A1B14B-9AEF-C6C4-7D57-4F724EE927B6}"/>
          </ac:spMkLst>
        </pc:spChg>
        <pc:cxnChg chg="add mod">
          <ac:chgData name="Nick Roxburgh" userId="3a335e3f-7f75-487f-9d71-1d7d5dd6343d" providerId="ADAL" clId="{98C155E1-0E23-AA42-A2D1-463364BDEBF9}" dt="2022-08-18T14:40:45.219" v="4022" actId="208"/>
          <ac:cxnSpMkLst>
            <pc:docMk/>
            <pc:sldMk cId="383108140" sldId="437"/>
            <ac:cxnSpMk id="9" creationId="{735F6710-D861-6EF0-CD8F-97792846B230}"/>
          </ac:cxnSpMkLst>
        </pc:cxnChg>
        <pc:cxnChg chg="add mod">
          <ac:chgData name="Nick Roxburgh" userId="3a335e3f-7f75-487f-9d71-1d7d5dd6343d" providerId="ADAL" clId="{98C155E1-0E23-AA42-A2D1-463364BDEBF9}" dt="2022-08-18T14:40:37.253" v="4019" actId="208"/>
          <ac:cxnSpMkLst>
            <pc:docMk/>
            <pc:sldMk cId="383108140" sldId="437"/>
            <ac:cxnSpMk id="13" creationId="{41194CEA-B58A-814B-FDAD-4BB090E83006}"/>
          </ac:cxnSpMkLst>
        </pc:cxnChg>
      </pc:sldChg>
      <pc:sldChg chg="add del">
        <pc:chgData name="Nick Roxburgh" userId="3a335e3f-7f75-487f-9d71-1d7d5dd6343d" providerId="ADAL" clId="{98C155E1-0E23-AA42-A2D1-463364BDEBF9}" dt="2022-08-18T14:11:20.393" v="3054" actId="2890"/>
        <pc:sldMkLst>
          <pc:docMk/>
          <pc:sldMk cId="2851586582" sldId="437"/>
        </pc:sldMkLst>
      </pc:sldChg>
      <pc:sldChg chg="delSp modSp add mod">
        <pc:chgData name="Nick Roxburgh" userId="3a335e3f-7f75-487f-9d71-1d7d5dd6343d" providerId="ADAL" clId="{98C155E1-0E23-AA42-A2D1-463364BDEBF9}" dt="2022-08-18T15:03:31.459" v="4420" actId="113"/>
        <pc:sldMkLst>
          <pc:docMk/>
          <pc:sldMk cId="4052365091" sldId="438"/>
        </pc:sldMkLst>
        <pc:spChg chg="mod">
          <ac:chgData name="Nick Roxburgh" userId="3a335e3f-7f75-487f-9d71-1d7d5dd6343d" providerId="ADAL" clId="{98C155E1-0E23-AA42-A2D1-463364BDEBF9}" dt="2022-08-18T15:03:31.459" v="4420" actId="113"/>
          <ac:spMkLst>
            <pc:docMk/>
            <pc:sldMk cId="4052365091" sldId="438"/>
            <ac:spMk id="4" creationId="{0A31F97A-C7CC-A74A-8DC4-60A5FD6C1A76}"/>
          </ac:spMkLst>
        </pc:spChg>
        <pc:spChg chg="del">
          <ac:chgData name="Nick Roxburgh" userId="3a335e3f-7f75-487f-9d71-1d7d5dd6343d" providerId="ADAL" clId="{98C155E1-0E23-AA42-A2D1-463364BDEBF9}" dt="2022-08-18T14:50:38.463" v="4131" actId="478"/>
          <ac:spMkLst>
            <pc:docMk/>
            <pc:sldMk cId="4052365091" sldId="438"/>
            <ac:spMk id="7" creationId="{672FDC69-39EA-304C-AF21-693B9AAFCFA6}"/>
          </ac:spMkLst>
        </pc:spChg>
      </pc:sldChg>
      <pc:sldChg chg="addSp delSp modSp add mod">
        <pc:chgData name="Nick Roxburgh" userId="3a335e3f-7f75-487f-9d71-1d7d5dd6343d" providerId="ADAL" clId="{98C155E1-0E23-AA42-A2D1-463364BDEBF9}" dt="2022-08-18T16:18:35.681" v="5784" actId="1035"/>
        <pc:sldMkLst>
          <pc:docMk/>
          <pc:sldMk cId="1672135627" sldId="439"/>
        </pc:sldMkLst>
        <pc:spChg chg="mod">
          <ac:chgData name="Nick Roxburgh" userId="3a335e3f-7f75-487f-9d71-1d7d5dd6343d" providerId="ADAL" clId="{98C155E1-0E23-AA42-A2D1-463364BDEBF9}" dt="2022-08-18T15:04:35.765" v="4446" actId="20577"/>
          <ac:spMkLst>
            <pc:docMk/>
            <pc:sldMk cId="1672135627" sldId="439"/>
            <ac:spMk id="3" creationId="{7CF8C096-D45D-C64E-A777-17AD826E99F0}"/>
          </ac:spMkLst>
        </pc:spChg>
        <pc:spChg chg="mod">
          <ac:chgData name="Nick Roxburgh" userId="3a335e3f-7f75-487f-9d71-1d7d5dd6343d" providerId="ADAL" clId="{98C155E1-0E23-AA42-A2D1-463364BDEBF9}" dt="2022-08-18T15:27:05.178" v="4772" actId="20577"/>
          <ac:spMkLst>
            <pc:docMk/>
            <pc:sldMk cId="1672135627" sldId="439"/>
            <ac:spMk id="4" creationId="{0A31F97A-C7CC-A74A-8DC4-60A5FD6C1A76}"/>
          </ac:spMkLst>
        </pc:spChg>
        <pc:spChg chg="add mod">
          <ac:chgData name="Nick Roxburgh" userId="3a335e3f-7f75-487f-9d71-1d7d5dd6343d" providerId="ADAL" clId="{98C155E1-0E23-AA42-A2D1-463364BDEBF9}" dt="2022-08-18T15:05:57.178" v="4555" actId="1035"/>
          <ac:spMkLst>
            <pc:docMk/>
            <pc:sldMk cId="1672135627" sldId="439"/>
            <ac:spMk id="8" creationId="{A991D4C7-67AB-44C8-172C-5C3C7D15ADBC}"/>
          </ac:spMkLst>
        </pc:spChg>
        <pc:spChg chg="add mod">
          <ac:chgData name="Nick Roxburgh" userId="3a335e3f-7f75-487f-9d71-1d7d5dd6343d" providerId="ADAL" clId="{98C155E1-0E23-AA42-A2D1-463364BDEBF9}" dt="2022-08-18T16:13:09.140" v="5611" actId="20577"/>
          <ac:spMkLst>
            <pc:docMk/>
            <pc:sldMk cId="1672135627" sldId="439"/>
            <ac:spMk id="10" creationId="{DA662C2C-480B-2DCE-688F-ACA7C21DE6A4}"/>
          </ac:spMkLst>
        </pc:spChg>
        <pc:picChg chg="add mod">
          <ac:chgData name="Nick Roxburgh" userId="3a335e3f-7f75-487f-9d71-1d7d5dd6343d" providerId="ADAL" clId="{98C155E1-0E23-AA42-A2D1-463364BDEBF9}" dt="2022-08-18T15:05:19.939" v="4536" actId="1037"/>
          <ac:picMkLst>
            <pc:docMk/>
            <pc:sldMk cId="1672135627" sldId="439"/>
            <ac:picMk id="5" creationId="{66F45428-D77D-F801-041A-22052494046B}"/>
          </ac:picMkLst>
        </pc:picChg>
        <pc:picChg chg="del">
          <ac:chgData name="Nick Roxburgh" userId="3a335e3f-7f75-487f-9d71-1d7d5dd6343d" providerId="ADAL" clId="{98C155E1-0E23-AA42-A2D1-463364BDEBF9}" dt="2022-08-18T15:04:40.507" v="4447" actId="478"/>
          <ac:picMkLst>
            <pc:docMk/>
            <pc:sldMk cId="1672135627" sldId="439"/>
            <ac:picMk id="6" creationId="{11DBD00E-D185-734F-AEEF-E0AE844FC4DC}"/>
          </ac:picMkLst>
        </pc:picChg>
        <pc:picChg chg="add del mod">
          <ac:chgData name="Nick Roxburgh" userId="3a335e3f-7f75-487f-9d71-1d7d5dd6343d" providerId="ADAL" clId="{98C155E1-0E23-AA42-A2D1-463364BDEBF9}" dt="2022-08-18T15:22:40.028" v="4710" actId="478"/>
          <ac:picMkLst>
            <pc:docMk/>
            <pc:sldMk cId="1672135627" sldId="439"/>
            <ac:picMk id="12" creationId="{038A8CB5-C1EB-4A04-330F-E7AE586EEB2B}"/>
          </ac:picMkLst>
        </pc:picChg>
        <pc:picChg chg="add del mod">
          <ac:chgData name="Nick Roxburgh" userId="3a335e3f-7f75-487f-9d71-1d7d5dd6343d" providerId="ADAL" clId="{98C155E1-0E23-AA42-A2D1-463364BDEBF9}" dt="2022-08-18T16:12:00.727" v="5549" actId="478"/>
          <ac:picMkLst>
            <pc:docMk/>
            <pc:sldMk cId="1672135627" sldId="439"/>
            <ac:picMk id="14" creationId="{A3698BA1-1F41-19BB-8822-C698CA0A4A65}"/>
          </ac:picMkLst>
        </pc:picChg>
        <pc:picChg chg="add mod">
          <ac:chgData name="Nick Roxburgh" userId="3a335e3f-7f75-487f-9d71-1d7d5dd6343d" providerId="ADAL" clId="{98C155E1-0E23-AA42-A2D1-463364BDEBF9}" dt="2022-08-18T16:18:35.681" v="5784" actId="1035"/>
          <ac:picMkLst>
            <pc:docMk/>
            <pc:sldMk cId="1672135627" sldId="439"/>
            <ac:picMk id="16" creationId="{40146F9E-EB65-964D-5756-7F7AF5A41139}"/>
          </ac:picMkLst>
        </pc:picChg>
      </pc:sldChg>
      <pc:sldChg chg="addSp delSp modSp add mod">
        <pc:chgData name="Nick Roxburgh" userId="3a335e3f-7f75-487f-9d71-1d7d5dd6343d" providerId="ADAL" clId="{98C155E1-0E23-AA42-A2D1-463364BDEBF9}" dt="2022-08-18T16:27:42.004" v="6211" actId="113"/>
        <pc:sldMkLst>
          <pc:docMk/>
          <pc:sldMk cId="1017240322" sldId="440"/>
        </pc:sldMkLst>
        <pc:spChg chg="mod">
          <ac:chgData name="Nick Roxburgh" userId="3a335e3f-7f75-487f-9d71-1d7d5dd6343d" providerId="ADAL" clId="{98C155E1-0E23-AA42-A2D1-463364BDEBF9}" dt="2022-08-18T16:14:01.912" v="5716" actId="20577"/>
          <ac:spMkLst>
            <pc:docMk/>
            <pc:sldMk cId="1017240322" sldId="440"/>
            <ac:spMk id="4" creationId="{0A31F97A-C7CC-A74A-8DC4-60A5FD6C1A76}"/>
          </ac:spMkLst>
        </pc:spChg>
        <pc:spChg chg="add del">
          <ac:chgData name="Nick Roxburgh" userId="3a335e3f-7f75-487f-9d71-1d7d5dd6343d" providerId="ADAL" clId="{98C155E1-0E23-AA42-A2D1-463364BDEBF9}" dt="2022-08-18T15:58:24.954" v="5081" actId="22"/>
          <ac:spMkLst>
            <pc:docMk/>
            <pc:sldMk cId="1017240322" sldId="440"/>
            <ac:spMk id="7" creationId="{0FE5D2EA-85CB-A1B6-F183-1DC825205EEA}"/>
          </ac:spMkLst>
        </pc:spChg>
        <pc:spChg chg="del">
          <ac:chgData name="Nick Roxburgh" userId="3a335e3f-7f75-487f-9d71-1d7d5dd6343d" providerId="ADAL" clId="{98C155E1-0E23-AA42-A2D1-463364BDEBF9}" dt="2022-08-18T15:25:15.121" v="4735" actId="478"/>
          <ac:spMkLst>
            <pc:docMk/>
            <pc:sldMk cId="1017240322" sldId="440"/>
            <ac:spMk id="10" creationId="{DA662C2C-480B-2DCE-688F-ACA7C21DE6A4}"/>
          </ac:spMkLst>
        </pc:spChg>
        <pc:spChg chg="add del mod">
          <ac:chgData name="Nick Roxburgh" userId="3a335e3f-7f75-487f-9d71-1d7d5dd6343d" providerId="ADAL" clId="{98C155E1-0E23-AA42-A2D1-463364BDEBF9}" dt="2022-08-18T16:04:06.871" v="5338"/>
          <ac:spMkLst>
            <pc:docMk/>
            <pc:sldMk cId="1017240322" sldId="440"/>
            <ac:spMk id="11" creationId="{46196D16-09F2-697A-6B7B-5C9AAF247E5C}"/>
          </ac:spMkLst>
        </pc:spChg>
        <pc:spChg chg="add mod">
          <ac:chgData name="Nick Roxburgh" userId="3a335e3f-7f75-487f-9d71-1d7d5dd6343d" providerId="ADAL" clId="{98C155E1-0E23-AA42-A2D1-463364BDEBF9}" dt="2022-08-18T16:27:42.004" v="6211" actId="113"/>
          <ac:spMkLst>
            <pc:docMk/>
            <pc:sldMk cId="1017240322" sldId="440"/>
            <ac:spMk id="12" creationId="{F691F342-77A9-FAAD-DF30-D5AEB6EAA6A1}"/>
          </ac:spMkLst>
        </pc:spChg>
        <pc:picChg chg="del">
          <ac:chgData name="Nick Roxburgh" userId="3a335e3f-7f75-487f-9d71-1d7d5dd6343d" providerId="ADAL" clId="{98C155E1-0E23-AA42-A2D1-463364BDEBF9}" dt="2022-08-18T15:25:12.961" v="4734" actId="478"/>
          <ac:picMkLst>
            <pc:docMk/>
            <pc:sldMk cId="1017240322" sldId="440"/>
            <ac:picMk id="14" creationId="{A3698BA1-1F41-19BB-8822-C698CA0A4A65}"/>
          </ac:picMkLst>
        </pc:picChg>
        <pc:picChg chg="add mod">
          <ac:chgData name="Nick Roxburgh" userId="3a335e3f-7f75-487f-9d71-1d7d5dd6343d" providerId="ADAL" clId="{98C155E1-0E23-AA42-A2D1-463364BDEBF9}" dt="2022-08-18T16:17:20.942" v="5764" actId="1035"/>
          <ac:picMkLst>
            <pc:docMk/>
            <pc:sldMk cId="1017240322" sldId="440"/>
            <ac:picMk id="15" creationId="{978221F3-7BF4-C26A-EE48-183F3FC605DE}"/>
          </ac:picMkLst>
        </pc:picChg>
      </pc:sldChg>
      <pc:sldChg chg="modSp add mod">
        <pc:chgData name="Nick Roxburgh" userId="3a335e3f-7f75-487f-9d71-1d7d5dd6343d" providerId="ADAL" clId="{98C155E1-0E23-AA42-A2D1-463364BDEBF9}" dt="2022-08-18T16:09:52.780" v="5517" actId="20577"/>
        <pc:sldMkLst>
          <pc:docMk/>
          <pc:sldMk cId="1117179535" sldId="441"/>
        </pc:sldMkLst>
        <pc:spChg chg="mod">
          <ac:chgData name="Nick Roxburgh" userId="3a335e3f-7f75-487f-9d71-1d7d5dd6343d" providerId="ADAL" clId="{98C155E1-0E23-AA42-A2D1-463364BDEBF9}" dt="2022-08-18T16:09:52.780" v="5517" actId="20577"/>
          <ac:spMkLst>
            <pc:docMk/>
            <pc:sldMk cId="1117179535" sldId="441"/>
            <ac:spMk id="4" creationId="{0A31F97A-C7CC-A74A-8DC4-60A5FD6C1A76}"/>
          </ac:spMkLst>
        </pc:spChg>
        <pc:spChg chg="mod">
          <ac:chgData name="Nick Roxburgh" userId="3a335e3f-7f75-487f-9d71-1d7d5dd6343d" providerId="ADAL" clId="{98C155E1-0E23-AA42-A2D1-463364BDEBF9}" dt="2022-08-18T15:30:09.003" v="4837"/>
          <ac:spMkLst>
            <pc:docMk/>
            <pc:sldMk cId="1117179535" sldId="441"/>
            <ac:spMk id="6" creationId="{9A8C7394-0318-8343-939E-333E2A3A603F}"/>
          </ac:spMkLst>
        </pc:spChg>
      </pc:sldChg>
      <pc:sldChg chg="delSp modSp add mod">
        <pc:chgData name="Nick Roxburgh" userId="3a335e3f-7f75-487f-9d71-1d7d5dd6343d" providerId="ADAL" clId="{98C155E1-0E23-AA42-A2D1-463364BDEBF9}" dt="2022-08-18T15:48:03.132" v="4942" actId="1035"/>
        <pc:sldMkLst>
          <pc:docMk/>
          <pc:sldMk cId="3078327747" sldId="442"/>
        </pc:sldMkLst>
        <pc:spChg chg="del">
          <ac:chgData name="Nick Roxburgh" userId="3a335e3f-7f75-487f-9d71-1d7d5dd6343d" providerId="ADAL" clId="{98C155E1-0E23-AA42-A2D1-463364BDEBF9}" dt="2022-08-18T15:47:57.825" v="4921" actId="478"/>
          <ac:spMkLst>
            <pc:docMk/>
            <pc:sldMk cId="3078327747" sldId="442"/>
            <ac:spMk id="4" creationId="{0A31F97A-C7CC-A74A-8DC4-60A5FD6C1A76}"/>
          </ac:spMkLst>
        </pc:spChg>
        <pc:picChg chg="mod">
          <ac:chgData name="Nick Roxburgh" userId="3a335e3f-7f75-487f-9d71-1d7d5dd6343d" providerId="ADAL" clId="{98C155E1-0E23-AA42-A2D1-463364BDEBF9}" dt="2022-08-18T15:48:03.132" v="4942" actId="1035"/>
          <ac:picMkLst>
            <pc:docMk/>
            <pc:sldMk cId="3078327747" sldId="442"/>
            <ac:picMk id="11" creationId="{E2AF2D21-050C-534C-BBD8-14A7504043E2}"/>
          </ac:picMkLst>
        </pc:picChg>
        <pc:picChg chg="mod">
          <ac:chgData name="Nick Roxburgh" userId="3a335e3f-7f75-487f-9d71-1d7d5dd6343d" providerId="ADAL" clId="{98C155E1-0E23-AA42-A2D1-463364BDEBF9}" dt="2022-08-18T15:48:03.132" v="4942" actId="1035"/>
          <ac:picMkLst>
            <pc:docMk/>
            <pc:sldMk cId="3078327747" sldId="442"/>
            <ac:picMk id="16" creationId="{568A9A69-3948-EC40-A325-776C95DCD1EA}"/>
          </ac:picMkLst>
        </pc:picChg>
        <pc:cxnChg chg="mod">
          <ac:chgData name="Nick Roxburgh" userId="3a335e3f-7f75-487f-9d71-1d7d5dd6343d" providerId="ADAL" clId="{98C155E1-0E23-AA42-A2D1-463364BDEBF9}" dt="2022-08-18T15:48:03.132" v="4942" actId="1035"/>
          <ac:cxnSpMkLst>
            <pc:docMk/>
            <pc:sldMk cId="3078327747" sldId="442"/>
            <ac:cxnSpMk id="15" creationId="{0B0C0AE3-9AD0-2141-AEA4-49EEFC4679E5}"/>
          </ac:cxnSpMkLst>
        </pc:cxnChg>
      </pc:sldChg>
      <pc:sldChg chg="delSp modSp add del mod">
        <pc:chgData name="Nick Roxburgh" userId="3a335e3f-7f75-487f-9d71-1d7d5dd6343d" providerId="ADAL" clId="{98C155E1-0E23-AA42-A2D1-463364BDEBF9}" dt="2022-08-18T16:10:04.074" v="5518" actId="2696"/>
        <pc:sldMkLst>
          <pc:docMk/>
          <pc:sldMk cId="2562812720" sldId="443"/>
        </pc:sldMkLst>
        <pc:spChg chg="del mod">
          <ac:chgData name="Nick Roxburgh" userId="3a335e3f-7f75-487f-9d71-1d7d5dd6343d" providerId="ADAL" clId="{98C155E1-0E23-AA42-A2D1-463364BDEBF9}" dt="2022-08-18T16:04:18.887" v="5341" actId="21"/>
          <ac:spMkLst>
            <pc:docMk/>
            <pc:sldMk cId="2562812720" sldId="443"/>
            <ac:spMk id="4" creationId="{0A31F97A-C7CC-A74A-8DC4-60A5FD6C1A76}"/>
          </ac:spMkLst>
        </pc:spChg>
      </pc:sldChg>
      <pc:sldChg chg="addSp delSp modSp add mod">
        <pc:chgData name="Nick Roxburgh" userId="3a335e3f-7f75-487f-9d71-1d7d5dd6343d" providerId="ADAL" clId="{98C155E1-0E23-AA42-A2D1-463364BDEBF9}" dt="2022-08-18T16:08:29.426" v="5506" actId="1036"/>
        <pc:sldMkLst>
          <pc:docMk/>
          <pc:sldMk cId="2186665447" sldId="444"/>
        </pc:sldMkLst>
        <pc:spChg chg="del">
          <ac:chgData name="Nick Roxburgh" userId="3a335e3f-7f75-487f-9d71-1d7d5dd6343d" providerId="ADAL" clId="{98C155E1-0E23-AA42-A2D1-463364BDEBF9}" dt="2022-08-18T16:01:46.192" v="5176" actId="478"/>
          <ac:spMkLst>
            <pc:docMk/>
            <pc:sldMk cId="2186665447" sldId="444"/>
            <ac:spMk id="2" creationId="{39067278-CE83-6240-951C-0D3BC84E4C1B}"/>
          </ac:spMkLst>
        </pc:spChg>
        <pc:spChg chg="mod">
          <ac:chgData name="Nick Roxburgh" userId="3a335e3f-7f75-487f-9d71-1d7d5dd6343d" providerId="ADAL" clId="{98C155E1-0E23-AA42-A2D1-463364BDEBF9}" dt="2022-08-18T16:03:29.823" v="5335" actId="20577"/>
          <ac:spMkLst>
            <pc:docMk/>
            <pc:sldMk cId="2186665447" sldId="444"/>
            <ac:spMk id="4" creationId="{0A31F97A-C7CC-A74A-8DC4-60A5FD6C1A76}"/>
          </ac:spMkLst>
        </pc:spChg>
        <pc:spChg chg="del">
          <ac:chgData name="Nick Roxburgh" userId="3a335e3f-7f75-487f-9d71-1d7d5dd6343d" providerId="ADAL" clId="{98C155E1-0E23-AA42-A2D1-463364BDEBF9}" dt="2022-08-18T16:07:05.051" v="5451" actId="478"/>
          <ac:spMkLst>
            <pc:docMk/>
            <pc:sldMk cId="2186665447" sldId="444"/>
            <ac:spMk id="6" creationId="{9A8C7394-0318-8343-939E-333E2A3A603F}"/>
          </ac:spMkLst>
        </pc:spChg>
        <pc:spChg chg="add del">
          <ac:chgData name="Nick Roxburgh" userId="3a335e3f-7f75-487f-9d71-1d7d5dd6343d" providerId="ADAL" clId="{98C155E1-0E23-AA42-A2D1-463364BDEBF9}" dt="2022-08-18T16:04:13.577" v="5340" actId="22"/>
          <ac:spMkLst>
            <pc:docMk/>
            <pc:sldMk cId="2186665447" sldId="444"/>
            <ac:spMk id="7" creationId="{94DACC5E-9254-5475-9779-0EC6DDD6B8F3}"/>
          </ac:spMkLst>
        </pc:spChg>
        <pc:spChg chg="add mod">
          <ac:chgData name="Nick Roxburgh" userId="3a335e3f-7f75-487f-9d71-1d7d5dd6343d" providerId="ADAL" clId="{98C155E1-0E23-AA42-A2D1-463364BDEBF9}" dt="2022-08-18T16:08:29.426" v="5506" actId="1036"/>
          <ac:spMkLst>
            <pc:docMk/>
            <pc:sldMk cId="2186665447" sldId="444"/>
            <ac:spMk id="8" creationId="{A8F9E028-D7BB-855A-ED06-5C59AD592827}"/>
          </ac:spMkLst>
        </pc:spChg>
        <pc:picChg chg="add mod">
          <ac:chgData name="Nick Roxburgh" userId="3a335e3f-7f75-487f-9d71-1d7d5dd6343d" providerId="ADAL" clId="{98C155E1-0E23-AA42-A2D1-463364BDEBF9}" dt="2022-08-18T16:07:43.842" v="5497" actId="1037"/>
          <ac:picMkLst>
            <pc:docMk/>
            <pc:sldMk cId="2186665447" sldId="444"/>
            <ac:picMk id="10" creationId="{A041B068-895E-FE95-BD6D-653F3B8A1083}"/>
          </ac:picMkLst>
        </pc:picChg>
        <pc:picChg chg="add mod">
          <ac:chgData name="Nick Roxburgh" userId="3a335e3f-7f75-487f-9d71-1d7d5dd6343d" providerId="ADAL" clId="{98C155E1-0E23-AA42-A2D1-463364BDEBF9}" dt="2022-08-18T16:07:50.286" v="5498" actId="1076"/>
          <ac:picMkLst>
            <pc:docMk/>
            <pc:sldMk cId="2186665447" sldId="444"/>
            <ac:picMk id="12" creationId="{E4D364B8-A7DC-689D-4976-038F67594918}"/>
          </ac:picMkLst>
        </pc:picChg>
        <pc:cxnChg chg="add mod">
          <ac:chgData name="Nick Roxburgh" userId="3a335e3f-7f75-487f-9d71-1d7d5dd6343d" providerId="ADAL" clId="{98C155E1-0E23-AA42-A2D1-463364BDEBF9}" dt="2022-08-18T16:08:04.043" v="5501" actId="1582"/>
          <ac:cxnSpMkLst>
            <pc:docMk/>
            <pc:sldMk cId="2186665447" sldId="444"/>
            <ac:cxnSpMk id="14" creationId="{AB243599-2562-EEF6-05D0-EE5FF5D7E271}"/>
          </ac:cxnSpMkLst>
        </pc:cxnChg>
      </pc:sldChg>
      <pc:sldChg chg="addSp delSp modSp add mod">
        <pc:chgData name="Nick Roxburgh" userId="3a335e3f-7f75-487f-9d71-1d7d5dd6343d" providerId="ADAL" clId="{98C155E1-0E23-AA42-A2D1-463364BDEBF9}" dt="2022-08-18T17:15:11.930" v="7458" actId="20577"/>
        <pc:sldMkLst>
          <pc:docMk/>
          <pc:sldMk cId="1659484647" sldId="445"/>
        </pc:sldMkLst>
        <pc:spChg chg="mod">
          <ac:chgData name="Nick Roxburgh" userId="3a335e3f-7f75-487f-9d71-1d7d5dd6343d" providerId="ADAL" clId="{98C155E1-0E23-AA42-A2D1-463364BDEBF9}" dt="2022-08-18T16:29:17.767" v="6270" actId="20577"/>
          <ac:spMkLst>
            <pc:docMk/>
            <pc:sldMk cId="1659484647" sldId="445"/>
            <ac:spMk id="3" creationId="{7CF8C096-D45D-C64E-A777-17AD826E99F0}"/>
          </ac:spMkLst>
        </pc:spChg>
        <pc:spChg chg="mod">
          <ac:chgData name="Nick Roxburgh" userId="3a335e3f-7f75-487f-9d71-1d7d5dd6343d" providerId="ADAL" clId="{98C155E1-0E23-AA42-A2D1-463364BDEBF9}" dt="2022-08-18T17:15:11.930" v="7458" actId="20577"/>
          <ac:spMkLst>
            <pc:docMk/>
            <pc:sldMk cId="1659484647" sldId="445"/>
            <ac:spMk id="4" creationId="{0A31F97A-C7CC-A74A-8DC4-60A5FD6C1A76}"/>
          </ac:spMkLst>
        </pc:spChg>
        <pc:spChg chg="add del mod">
          <ac:chgData name="Nick Roxburgh" userId="3a335e3f-7f75-487f-9d71-1d7d5dd6343d" providerId="ADAL" clId="{98C155E1-0E23-AA42-A2D1-463364BDEBF9}" dt="2022-08-18T16:27:19.447" v="6209" actId="478"/>
          <ac:spMkLst>
            <pc:docMk/>
            <pc:sldMk cId="1659484647" sldId="445"/>
            <ac:spMk id="6" creationId="{21F9EB78-0469-4618-9718-E83100E7BF4D}"/>
          </ac:spMkLst>
        </pc:spChg>
        <pc:spChg chg="add del mod">
          <ac:chgData name="Nick Roxburgh" userId="3a335e3f-7f75-487f-9d71-1d7d5dd6343d" providerId="ADAL" clId="{98C155E1-0E23-AA42-A2D1-463364BDEBF9}" dt="2022-08-18T16:23:11.821" v="6095"/>
          <ac:spMkLst>
            <pc:docMk/>
            <pc:sldMk cId="1659484647" sldId="445"/>
            <ac:spMk id="7" creationId="{F5D40E75-C52F-6B0F-B7E1-30F41F15BCCF}"/>
          </ac:spMkLst>
        </pc:spChg>
        <pc:spChg chg="del">
          <ac:chgData name="Nick Roxburgh" userId="3a335e3f-7f75-487f-9d71-1d7d5dd6343d" providerId="ADAL" clId="{98C155E1-0E23-AA42-A2D1-463364BDEBF9}" dt="2022-08-18T16:19:36.083" v="5833" actId="478"/>
          <ac:spMkLst>
            <pc:docMk/>
            <pc:sldMk cId="1659484647" sldId="445"/>
            <ac:spMk id="12" creationId="{F691F342-77A9-FAAD-DF30-D5AEB6EAA6A1}"/>
          </ac:spMkLst>
        </pc:spChg>
        <pc:picChg chg="add del mod">
          <ac:chgData name="Nick Roxburgh" userId="3a335e3f-7f75-487f-9d71-1d7d5dd6343d" providerId="ADAL" clId="{98C155E1-0E23-AA42-A2D1-463364BDEBF9}" dt="2022-08-18T16:27:16.759" v="6208" actId="478"/>
          <ac:picMkLst>
            <pc:docMk/>
            <pc:sldMk cId="1659484647" sldId="445"/>
            <ac:picMk id="10" creationId="{F7E7E64B-3CBA-D6E4-A119-4DC2A36FBEB3}"/>
          </ac:picMkLst>
        </pc:picChg>
        <pc:picChg chg="del">
          <ac:chgData name="Nick Roxburgh" userId="3a335e3f-7f75-487f-9d71-1d7d5dd6343d" providerId="ADAL" clId="{98C155E1-0E23-AA42-A2D1-463364BDEBF9}" dt="2022-08-18T16:20:11.986" v="5881" actId="478"/>
          <ac:picMkLst>
            <pc:docMk/>
            <pc:sldMk cId="1659484647" sldId="445"/>
            <ac:picMk id="15" creationId="{978221F3-7BF4-C26A-EE48-183F3FC605DE}"/>
          </ac:picMkLst>
        </pc:picChg>
      </pc:sldChg>
      <pc:sldChg chg="delSp modSp add mod">
        <pc:chgData name="Nick Roxburgh" userId="3a335e3f-7f75-487f-9d71-1d7d5dd6343d" providerId="ADAL" clId="{98C155E1-0E23-AA42-A2D1-463364BDEBF9}" dt="2022-08-18T16:29:06.827" v="6258" actId="20577"/>
        <pc:sldMkLst>
          <pc:docMk/>
          <pc:sldMk cId="2968679471" sldId="446"/>
        </pc:sldMkLst>
        <pc:spChg chg="mod">
          <ac:chgData name="Nick Roxburgh" userId="3a335e3f-7f75-487f-9d71-1d7d5dd6343d" providerId="ADAL" clId="{98C155E1-0E23-AA42-A2D1-463364BDEBF9}" dt="2022-08-18T16:29:06.827" v="6258" actId="20577"/>
          <ac:spMkLst>
            <pc:docMk/>
            <pc:sldMk cId="2968679471" sldId="446"/>
            <ac:spMk id="3" creationId="{7CF8C096-D45D-C64E-A777-17AD826E99F0}"/>
          </ac:spMkLst>
        </pc:spChg>
        <pc:spChg chg="del">
          <ac:chgData name="Nick Roxburgh" userId="3a335e3f-7f75-487f-9d71-1d7d5dd6343d" providerId="ADAL" clId="{98C155E1-0E23-AA42-A2D1-463364BDEBF9}" dt="2022-08-18T16:26:40.391" v="6196" actId="478"/>
          <ac:spMkLst>
            <pc:docMk/>
            <pc:sldMk cId="2968679471" sldId="446"/>
            <ac:spMk id="4" creationId="{0A31F97A-C7CC-A74A-8DC4-60A5FD6C1A76}"/>
          </ac:spMkLst>
        </pc:spChg>
        <pc:spChg chg="mod">
          <ac:chgData name="Nick Roxburgh" userId="3a335e3f-7f75-487f-9d71-1d7d5dd6343d" providerId="ADAL" clId="{98C155E1-0E23-AA42-A2D1-463364BDEBF9}" dt="2022-08-18T16:27:59.178" v="6216" actId="1035"/>
          <ac:spMkLst>
            <pc:docMk/>
            <pc:sldMk cId="2968679471" sldId="446"/>
            <ac:spMk id="6" creationId="{21F9EB78-0469-4618-9718-E83100E7BF4D}"/>
          </ac:spMkLst>
        </pc:spChg>
        <pc:picChg chg="mod">
          <ac:chgData name="Nick Roxburgh" userId="3a335e3f-7f75-487f-9d71-1d7d5dd6343d" providerId="ADAL" clId="{98C155E1-0E23-AA42-A2D1-463364BDEBF9}" dt="2022-08-18T16:28:00.670" v="6219" actId="1035"/>
          <ac:picMkLst>
            <pc:docMk/>
            <pc:sldMk cId="2968679471" sldId="446"/>
            <ac:picMk id="10" creationId="{F7E7E64B-3CBA-D6E4-A119-4DC2A36FBEB3}"/>
          </ac:picMkLst>
        </pc:picChg>
      </pc:sldChg>
      <pc:sldChg chg="modSp add mod">
        <pc:chgData name="Nick Roxburgh" userId="3a335e3f-7f75-487f-9d71-1d7d5dd6343d" providerId="ADAL" clId="{98C155E1-0E23-AA42-A2D1-463364BDEBF9}" dt="2022-08-18T16:29:01.343" v="6245" actId="20577"/>
        <pc:sldMkLst>
          <pc:docMk/>
          <pc:sldMk cId="3917474817" sldId="447"/>
        </pc:sldMkLst>
        <pc:spChg chg="mod">
          <ac:chgData name="Nick Roxburgh" userId="3a335e3f-7f75-487f-9d71-1d7d5dd6343d" providerId="ADAL" clId="{98C155E1-0E23-AA42-A2D1-463364BDEBF9}" dt="2022-08-18T16:29:01.343" v="6245" actId="20577"/>
          <ac:spMkLst>
            <pc:docMk/>
            <pc:sldMk cId="3917474817" sldId="447"/>
            <ac:spMk id="3" creationId="{7CF8C096-D45D-C64E-A777-17AD826E99F0}"/>
          </ac:spMkLst>
        </pc:spChg>
      </pc:sldChg>
      <pc:sldChg chg="addSp delSp modSp add mod">
        <pc:chgData name="Nick Roxburgh" userId="3a335e3f-7f75-487f-9d71-1d7d5dd6343d" providerId="ADAL" clId="{98C155E1-0E23-AA42-A2D1-463364BDEBF9}" dt="2022-08-18T17:23:37.234" v="7734" actId="20577"/>
        <pc:sldMkLst>
          <pc:docMk/>
          <pc:sldMk cId="2670951981" sldId="448"/>
        </pc:sldMkLst>
        <pc:spChg chg="mod">
          <ac:chgData name="Nick Roxburgh" userId="3a335e3f-7f75-487f-9d71-1d7d5dd6343d" providerId="ADAL" clId="{98C155E1-0E23-AA42-A2D1-463364BDEBF9}" dt="2022-08-18T17:23:37.234" v="7734" actId="20577"/>
          <ac:spMkLst>
            <pc:docMk/>
            <pc:sldMk cId="2670951981" sldId="448"/>
            <ac:spMk id="4" creationId="{0A31F97A-C7CC-A74A-8DC4-60A5FD6C1A76}"/>
          </ac:spMkLst>
        </pc:spChg>
        <pc:spChg chg="add mod">
          <ac:chgData name="Nick Roxburgh" userId="3a335e3f-7f75-487f-9d71-1d7d5dd6343d" providerId="ADAL" clId="{98C155E1-0E23-AA42-A2D1-463364BDEBF9}" dt="2022-08-18T17:07:28.857" v="7369" actId="1076"/>
          <ac:spMkLst>
            <pc:docMk/>
            <pc:sldMk cId="2670951981" sldId="448"/>
            <ac:spMk id="10" creationId="{8D34DE0A-F8F0-7AF3-3DAB-6A74E67605A2}"/>
          </ac:spMkLst>
        </pc:spChg>
        <pc:picChg chg="add del mod">
          <ac:chgData name="Nick Roxburgh" userId="3a335e3f-7f75-487f-9d71-1d7d5dd6343d" providerId="ADAL" clId="{98C155E1-0E23-AA42-A2D1-463364BDEBF9}" dt="2022-08-18T17:02:56.801" v="7143" actId="478"/>
          <ac:picMkLst>
            <pc:docMk/>
            <pc:sldMk cId="2670951981" sldId="448"/>
            <ac:picMk id="7" creationId="{5A723479-9887-7C31-3A5B-85CE6BF6EE37}"/>
          </ac:picMkLst>
        </pc:picChg>
      </pc:sldChg>
      <pc:sldChg chg="delSp modSp add mod">
        <pc:chgData name="Nick Roxburgh" userId="3a335e3f-7f75-487f-9d71-1d7d5dd6343d" providerId="ADAL" clId="{98C155E1-0E23-AA42-A2D1-463364BDEBF9}" dt="2022-08-18T17:29:12.867" v="7848" actId="113"/>
        <pc:sldMkLst>
          <pc:docMk/>
          <pc:sldMk cId="509367877" sldId="449"/>
        </pc:sldMkLst>
        <pc:spChg chg="mod">
          <ac:chgData name="Nick Roxburgh" userId="3a335e3f-7f75-487f-9d71-1d7d5dd6343d" providerId="ADAL" clId="{98C155E1-0E23-AA42-A2D1-463364BDEBF9}" dt="2022-08-18T17:29:12.867" v="7848" actId="113"/>
          <ac:spMkLst>
            <pc:docMk/>
            <pc:sldMk cId="509367877" sldId="449"/>
            <ac:spMk id="4" creationId="{0A31F97A-C7CC-A74A-8DC4-60A5FD6C1A76}"/>
          </ac:spMkLst>
        </pc:spChg>
        <pc:picChg chg="del">
          <ac:chgData name="Nick Roxburgh" userId="3a335e3f-7f75-487f-9d71-1d7d5dd6343d" providerId="ADAL" clId="{98C155E1-0E23-AA42-A2D1-463364BDEBF9}" dt="2022-08-18T17:26:55.972" v="7774" actId="478"/>
          <ac:picMkLst>
            <pc:docMk/>
            <pc:sldMk cId="509367877" sldId="449"/>
            <ac:picMk id="7" creationId="{5A723479-9887-7C31-3A5B-85CE6BF6EE37}"/>
          </ac:picMkLst>
        </pc:picChg>
      </pc:sldChg>
      <pc:sldChg chg="addSp delSp modSp add mod">
        <pc:chgData name="Nick Roxburgh" userId="3a335e3f-7f75-487f-9d71-1d7d5dd6343d" providerId="ADAL" clId="{98C155E1-0E23-AA42-A2D1-463364BDEBF9}" dt="2022-08-18T17:26:46.856" v="7773" actId="1076"/>
        <pc:sldMkLst>
          <pc:docMk/>
          <pc:sldMk cId="288782926" sldId="450"/>
        </pc:sldMkLst>
        <pc:spChg chg="mod">
          <ac:chgData name="Nick Roxburgh" userId="3a335e3f-7f75-487f-9d71-1d7d5dd6343d" providerId="ADAL" clId="{98C155E1-0E23-AA42-A2D1-463364BDEBF9}" dt="2022-08-18T17:24:53.238" v="7745"/>
          <ac:spMkLst>
            <pc:docMk/>
            <pc:sldMk cId="288782926" sldId="450"/>
            <ac:spMk id="4" creationId="{0A31F97A-C7CC-A74A-8DC4-60A5FD6C1A76}"/>
          </ac:spMkLst>
        </pc:spChg>
        <pc:spChg chg="add mod">
          <ac:chgData name="Nick Roxburgh" userId="3a335e3f-7f75-487f-9d71-1d7d5dd6343d" providerId="ADAL" clId="{98C155E1-0E23-AA42-A2D1-463364BDEBF9}" dt="2022-08-18T17:26:40.671" v="7771" actId="20577"/>
          <ac:spMkLst>
            <pc:docMk/>
            <pc:sldMk cId="288782926" sldId="450"/>
            <ac:spMk id="7" creationId="{9B5463D3-33E1-E134-0346-C3E75D1144B6}"/>
          </ac:spMkLst>
        </pc:spChg>
        <pc:spChg chg="del">
          <ac:chgData name="Nick Roxburgh" userId="3a335e3f-7f75-487f-9d71-1d7d5dd6343d" providerId="ADAL" clId="{98C155E1-0E23-AA42-A2D1-463364BDEBF9}" dt="2022-08-18T17:07:42.744" v="7371" actId="478"/>
          <ac:spMkLst>
            <pc:docMk/>
            <pc:sldMk cId="288782926" sldId="450"/>
            <ac:spMk id="10" creationId="{8D34DE0A-F8F0-7AF3-3DAB-6A74E67605A2}"/>
          </ac:spMkLst>
        </pc:spChg>
        <pc:picChg chg="add mod">
          <ac:chgData name="Nick Roxburgh" userId="3a335e3f-7f75-487f-9d71-1d7d5dd6343d" providerId="ADAL" clId="{98C155E1-0E23-AA42-A2D1-463364BDEBF9}" dt="2022-08-18T17:26:46.856" v="7773" actId="1076"/>
          <ac:picMkLst>
            <pc:docMk/>
            <pc:sldMk cId="288782926" sldId="450"/>
            <ac:picMk id="11" creationId="{7EFF5461-F4B5-C04B-827D-3590F5BEF90D}"/>
          </ac:picMkLst>
        </pc:picChg>
      </pc:sldChg>
      <pc:sldChg chg="modSp add mod ord">
        <pc:chgData name="Nick Roxburgh" userId="3a335e3f-7f75-487f-9d71-1d7d5dd6343d" providerId="ADAL" clId="{98C155E1-0E23-AA42-A2D1-463364BDEBF9}" dt="2022-08-18T19:49:34.662" v="7907" actId="20577"/>
        <pc:sldMkLst>
          <pc:docMk/>
          <pc:sldMk cId="2610553411" sldId="451"/>
        </pc:sldMkLst>
        <pc:spChg chg="mod">
          <ac:chgData name="Nick Roxburgh" userId="3a335e3f-7f75-487f-9d71-1d7d5dd6343d" providerId="ADAL" clId="{98C155E1-0E23-AA42-A2D1-463364BDEBF9}" dt="2022-08-18T19:49:34.662" v="7907" actId="20577"/>
          <ac:spMkLst>
            <pc:docMk/>
            <pc:sldMk cId="2610553411" sldId="451"/>
            <ac:spMk id="3" creationId="{7CF8C096-D45D-C64E-A777-17AD826E99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Returns the number of distinct values in each column</a:t>
            </a:r>
          </a:p>
        </p:txBody>
      </p:sp>
    </p:spTree>
    <p:extLst>
      <p:ext uri="{BB962C8B-B14F-4D97-AF65-F5344CB8AC3E}">
        <p14:creationId xmlns:p14="http://schemas.microsoft.com/office/powerpoint/2010/main" val="123751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44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Returns the number of distinct values in each column</a:t>
            </a:r>
          </a:p>
        </p:txBody>
      </p:sp>
    </p:spTree>
    <p:extLst>
      <p:ext uri="{BB962C8B-B14F-4D97-AF65-F5344CB8AC3E}">
        <p14:creationId xmlns:p14="http://schemas.microsoft.com/office/powerpoint/2010/main" val="15627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Returns the number of distinct values in each column</a:t>
            </a:r>
          </a:p>
        </p:txBody>
      </p:sp>
    </p:spTree>
    <p:extLst>
      <p:ext uri="{BB962C8B-B14F-4D97-AF65-F5344CB8AC3E}">
        <p14:creationId xmlns:p14="http://schemas.microsoft.com/office/powerpoint/2010/main" val="63327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Returns the number of distinct values in each column</a:t>
            </a:r>
          </a:p>
        </p:txBody>
      </p:sp>
    </p:spTree>
    <p:extLst>
      <p:ext uri="{BB962C8B-B14F-4D97-AF65-F5344CB8AC3E}">
        <p14:creationId xmlns:p14="http://schemas.microsoft.com/office/powerpoint/2010/main" val="282804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Returns the number of distinct values in each column</a:t>
            </a:r>
          </a:p>
        </p:txBody>
      </p:sp>
    </p:spTree>
    <p:extLst>
      <p:ext uri="{BB962C8B-B14F-4D97-AF65-F5344CB8AC3E}">
        <p14:creationId xmlns:p14="http://schemas.microsoft.com/office/powerpoint/2010/main" val="237550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18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83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15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68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01C0CC-4183-0E4D-93CC-1FBED53D1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057335-E716-D942-BCC7-1837BA49172C}"/>
              </a:ext>
            </a:extLst>
          </p:cNvPr>
          <p:cNvGrpSpPr/>
          <p:nvPr/>
        </p:nvGrpSpPr>
        <p:grpSpPr>
          <a:xfrm>
            <a:off x="852072" y="957313"/>
            <a:ext cx="7439855" cy="3228874"/>
            <a:chOff x="555421" y="957313"/>
            <a:chExt cx="7439855" cy="32288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4B41F13-5974-154C-88D4-9B367CBC0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7559" y="957313"/>
              <a:ext cx="2807717" cy="3228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9A7A96-8005-8946-B52C-0AF9C606A993}"/>
                </a:ext>
              </a:extLst>
            </p:cNvPr>
            <p:cNvSpPr txBox="1"/>
            <p:nvPr/>
          </p:nvSpPr>
          <p:spPr>
            <a:xfrm>
              <a:off x="555421" y="2081210"/>
              <a:ext cx="4833374" cy="92333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5400" dirty="0">
                  <a:solidFill>
                    <a:srgbClr val="141226"/>
                  </a:solidFill>
                  <a:latin typeface="Source Sans Pro" panose="020F0502020204030204" pitchFamily="34" charset="0"/>
                  <a:ea typeface="Source Sans Pro" panose="020F0502020204030204" pitchFamily="34" charset="0"/>
                </a:rPr>
                <a:t>Welcome to the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23A6D9-403C-AE18-68F2-EB75FDFC07B5}"/>
              </a:ext>
            </a:extLst>
          </p:cNvPr>
          <p:cNvSpPr txBox="1"/>
          <p:nvPr/>
        </p:nvSpPr>
        <p:spPr>
          <a:xfrm>
            <a:off x="852072" y="43554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19 August 2022 | Nick Roxburgh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85206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Set file path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Absolute file paths are brittle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They break when you move your files, change computer, or share code with collaborators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When all scripts and data can be stored in an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organised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stable structure of folders, we can overcome this issue by creating paths that are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relative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to the R script’s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These folders can then be moved around without the paths breaking</a:t>
            </a:r>
          </a:p>
        </p:txBody>
      </p:sp>
    </p:spTree>
    <p:extLst>
      <p:ext uri="{BB962C8B-B14F-4D97-AF65-F5344CB8AC3E}">
        <p14:creationId xmlns:p14="http://schemas.microsoft.com/office/powerpoint/2010/main" val="215231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85206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Set file path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If using RStudio, we can set our working directory to the location where our script is saved, without needing to manually update the path by doing the following: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D771F-F5FF-950B-F223-58CD01655DF7}"/>
              </a:ext>
            </a:extLst>
          </p:cNvPr>
          <p:cNvSpPr txBox="1"/>
          <p:nvPr/>
        </p:nvSpPr>
        <p:spPr>
          <a:xfrm>
            <a:off x="0" y="2502256"/>
            <a:ext cx="9143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ctr"/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setwd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dirname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</a:p>
          <a:p>
            <a:pPr marL="9525" algn="ctr"/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rstudioapi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::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getActiveDocumentContext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()$path))</a:t>
            </a:r>
          </a:p>
        </p:txBody>
      </p:sp>
    </p:spTree>
    <p:extLst>
      <p:ext uri="{BB962C8B-B14F-4D97-AF65-F5344CB8AC3E}">
        <p14:creationId xmlns:p14="http://schemas.microsoft.com/office/powerpoint/2010/main" val="347639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85206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Set file path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DE9DBF-70FB-4248-BF0C-7E90B127E13D}"/>
              </a:ext>
            </a:extLst>
          </p:cNvPr>
          <p:cNvSpPr/>
          <p:nvPr/>
        </p:nvSpPr>
        <p:spPr>
          <a:xfrm>
            <a:off x="89209" y="2864064"/>
            <a:ext cx="8920976" cy="20005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  <a:sym typeface="Roboto Mono"/>
              </a:rPr>
              <a:t>Say our script is saved in the project folder, we can then read files from the lower level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  <a:sym typeface="Roboto Mono"/>
              </a:rPr>
              <a:t>RawData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  <a:sym typeface="Roboto Mono"/>
              </a:rPr>
              <a:t> folder and write files to the lower level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  <a:sym typeface="Roboto Mono"/>
              </a:rPr>
              <a:t>ProcessedData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  <a:sym typeface="Roboto Mono"/>
              </a:rPr>
              <a:t> folder as follows:</a:t>
            </a:r>
            <a:endParaRPr lang="en-GB" sz="2500" dirty="0"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 marL="319088" indent="44450"/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&lt;- </a:t>
            </a:r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read_csv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RawData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/</a:t>
            </a:r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FileRaw.csv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)</a:t>
            </a:r>
          </a:p>
          <a:p>
            <a:pPr marL="319088" indent="44450"/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write_csv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, 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ProcessedData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/</a:t>
            </a:r>
            <a:r>
              <a:rPr lang="en-GB" sz="2100" dirty="0" err="1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FileProcessed.csv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</a:t>
            </a:r>
            <a:r>
              <a:rPr lang="en-GB" sz="2100" dirty="0"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58B914-5766-97C7-33B9-5CD468C5CF4D}"/>
              </a:ext>
            </a:extLst>
          </p:cNvPr>
          <p:cNvGrpSpPr/>
          <p:nvPr/>
        </p:nvGrpSpPr>
        <p:grpSpPr>
          <a:xfrm>
            <a:off x="2241797" y="953124"/>
            <a:ext cx="4615799" cy="2003979"/>
            <a:chOff x="1930772" y="968296"/>
            <a:chExt cx="5453805" cy="24218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3EB7A6-2F71-DB45-B7AF-F9C9F6A227D9}"/>
                </a:ext>
              </a:extLst>
            </p:cNvPr>
            <p:cNvGrpSpPr/>
            <p:nvPr/>
          </p:nvGrpSpPr>
          <p:grpSpPr>
            <a:xfrm>
              <a:off x="3580307" y="1498592"/>
              <a:ext cx="3804270" cy="1891506"/>
              <a:chOff x="2091793" y="1440506"/>
              <a:chExt cx="3745128" cy="216163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C100FBA-3C05-664E-ADEA-EBBA5C50CE7C}"/>
                  </a:ext>
                </a:extLst>
              </p:cNvPr>
              <p:cNvGrpSpPr/>
              <p:nvPr/>
            </p:nvGrpSpPr>
            <p:grpSpPr>
              <a:xfrm>
                <a:off x="2407120" y="2246608"/>
                <a:ext cx="1608257" cy="1355532"/>
                <a:chOff x="6815370" y="2742697"/>
                <a:chExt cx="1608257" cy="1355532"/>
              </a:xfrm>
            </p:grpSpPr>
            <p:pic>
              <p:nvPicPr>
                <p:cNvPr id="23" name="Picture 22" descr="Shape&#10;&#10;Description automatically generated">
                  <a:extLst>
                    <a:ext uri="{FF2B5EF4-FFF2-40B4-BE49-F238E27FC236}">
                      <a16:creationId xmlns:a16="http://schemas.microsoft.com/office/drawing/2014/main" id="{F228A666-4D59-474B-A5D9-B3D9FADDC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815370" y="2742697"/>
                  <a:ext cx="1608257" cy="1355532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1880BD0-0127-544F-A86B-9B160E591848}"/>
                    </a:ext>
                  </a:extLst>
                </p:cNvPr>
                <p:cNvSpPr/>
                <p:nvPr/>
              </p:nvSpPr>
              <p:spPr>
                <a:xfrm>
                  <a:off x="6870091" y="3548838"/>
                  <a:ext cx="1473479" cy="350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050" dirty="0">
                      <a:solidFill>
                        <a:srgbClr val="141226"/>
                      </a:solidFill>
                      <a:latin typeface="Courier New" panose="02070309020205020404" pitchFamily="49" charset="0"/>
                      <a:ea typeface="Source Sans Pro" panose="020F0502020204030204" pitchFamily="34" charset="0"/>
                      <a:cs typeface="Courier New" panose="02070309020205020404" pitchFamily="49" charset="0"/>
                    </a:rPr>
                    <a:t>ProcessedData</a:t>
                  </a:r>
                  <a:endParaRPr lang="en-GB" sz="105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00863A-4CA8-164C-9159-86ABCB80CD2B}"/>
                  </a:ext>
                </a:extLst>
              </p:cNvPr>
              <p:cNvSpPr/>
              <p:nvPr/>
            </p:nvSpPr>
            <p:spPr>
              <a:xfrm>
                <a:off x="3966610" y="1440506"/>
                <a:ext cx="1292099" cy="3321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100" dirty="0" err="1">
                    <a:solidFill>
                      <a:srgbClr val="141226"/>
                    </a:solidFill>
                    <a:latin typeface="Courier New" panose="02070309020205020404" pitchFamily="49" charset="0"/>
                    <a:ea typeface="Source Sans Pro" panose="020F0502020204030204" pitchFamily="34" charset="0"/>
                    <a:cs typeface="Courier New" panose="02070309020205020404" pitchFamily="49" charset="0"/>
                  </a:rPr>
                  <a:t>FileRaw.csv</a:t>
                </a:r>
                <a:endParaRPr lang="en-GB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36652B-8BE6-C245-B94A-A36EBD4157E2}"/>
                  </a:ext>
                </a:extLst>
              </p:cNvPr>
              <p:cNvSpPr/>
              <p:nvPr/>
            </p:nvSpPr>
            <p:spPr>
              <a:xfrm>
                <a:off x="4015377" y="2893834"/>
                <a:ext cx="1821544" cy="33215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100" dirty="0" err="1">
                    <a:solidFill>
                      <a:srgbClr val="141226"/>
                    </a:solidFill>
                    <a:latin typeface="Courier New" panose="02070309020205020404" pitchFamily="49" charset="0"/>
                    <a:ea typeface="Source Sans Pro" panose="020F0502020204030204" pitchFamily="34" charset="0"/>
                    <a:cs typeface="Courier New" panose="02070309020205020404" pitchFamily="49" charset="0"/>
                  </a:rPr>
                  <a:t>FileProcessed.csv</a:t>
                </a:r>
                <a:endParaRPr lang="en-GB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5" name="Curved Connector 14">
                <a:extLst>
                  <a:ext uri="{FF2B5EF4-FFF2-40B4-BE49-F238E27FC236}">
                    <a16:creationId xmlns:a16="http://schemas.microsoft.com/office/drawing/2014/main" id="{289B38D3-17B6-E54E-B8E9-B2BAAB72C61D}"/>
                  </a:ext>
                </a:extLst>
              </p:cNvPr>
              <p:cNvCxnSpPr>
                <a:cxnSpLocks/>
                <a:endCxn id="23" idx="1"/>
              </p:cNvCxnSpPr>
              <p:nvPr/>
            </p:nvCxnSpPr>
            <p:spPr>
              <a:xfrm>
                <a:off x="2091793" y="1678242"/>
                <a:ext cx="315327" cy="1246132"/>
              </a:xfrm>
              <a:prstGeom prst="curvedConnector3">
                <a:avLst>
                  <a:gd name="adj1" fmla="val 50000"/>
                </a:avLst>
              </a:prstGeom>
              <a:ln w="38100">
                <a:solidFill>
                  <a:srgbClr val="76D2F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urved Connector 15">
                <a:extLst>
                  <a:ext uri="{FF2B5EF4-FFF2-40B4-BE49-F238E27FC236}">
                    <a16:creationId xmlns:a16="http://schemas.microsoft.com/office/drawing/2014/main" id="{B087C9E5-F94F-C544-AAA9-8885C12CD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1793" y="1678242"/>
                <a:ext cx="315327" cy="12700"/>
              </a:xfrm>
              <a:prstGeom prst="curvedConnector3">
                <a:avLst/>
              </a:prstGeom>
              <a:ln w="38100">
                <a:solidFill>
                  <a:srgbClr val="76D2F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 descr="Shape&#10;&#10;Description automatically generated">
              <a:extLst>
                <a:ext uri="{FF2B5EF4-FFF2-40B4-BE49-F238E27FC236}">
                  <a16:creationId xmlns:a16="http://schemas.microsoft.com/office/drawing/2014/main" id="{081C9E34-7591-3D52-2C15-D5FE91A57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0614" y="968297"/>
              <a:ext cx="1633655" cy="118613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8ADB6F-1879-8622-8CE3-D309B950B3BD}"/>
                </a:ext>
              </a:extLst>
            </p:cNvPr>
            <p:cNvSpPr/>
            <p:nvPr/>
          </p:nvSpPr>
          <p:spPr>
            <a:xfrm>
              <a:off x="3956199" y="1673698"/>
              <a:ext cx="1496749" cy="290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41226"/>
                  </a:solidFill>
                  <a:latin typeface="Courier New" panose="02070309020205020404" pitchFamily="49" charset="0"/>
                  <a:ea typeface="Source Sans Pro" panose="020F0502020204030204" pitchFamily="34" charset="0"/>
                  <a:cs typeface="Courier New" panose="02070309020205020404" pitchFamily="49" charset="0"/>
                </a:rPr>
                <a:t>RawData</a:t>
              </a:r>
              <a:endParaRPr lang="en-GB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9E83CE72-FC56-3088-0A93-3916F371E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0772" y="968296"/>
              <a:ext cx="1633655" cy="118613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1366E2-002B-FB6B-68D1-DA2FBFF8A495}"/>
                </a:ext>
              </a:extLst>
            </p:cNvPr>
            <p:cNvSpPr/>
            <p:nvPr/>
          </p:nvSpPr>
          <p:spPr>
            <a:xfrm>
              <a:off x="2002237" y="1673697"/>
              <a:ext cx="1496749" cy="290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41226"/>
                  </a:solidFill>
                  <a:latin typeface="Courier New" panose="02070309020205020404" pitchFamily="49" charset="0"/>
                  <a:ea typeface="Source Sans Pro" panose="020F0502020204030204" pitchFamily="34" charset="0"/>
                  <a:cs typeface="Courier New" panose="02070309020205020404" pitchFamily="49" charset="0"/>
                </a:rPr>
                <a:t>Project</a:t>
              </a:r>
              <a:endParaRPr lang="en-GB" sz="11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448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79036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55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includes seven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functions: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read_csv()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 comma separated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read_csv2()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 semi-colon separated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read_tsv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 tab separated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read_delim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 general delimited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read_fwf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 fixed width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read_table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 white space separated tabular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read_log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 web log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23CD34-CEA7-684E-9E42-CAF01F46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1" y="3969692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4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79036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They work in a similar way to the equivalent base R functions, but they:</a:t>
            </a:r>
          </a:p>
          <a:p>
            <a:pPr marL="674688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Are much faster</a:t>
            </a:r>
          </a:p>
          <a:p>
            <a:pPr marL="674688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Automatically parse common date/time formats</a:t>
            </a:r>
          </a:p>
          <a:p>
            <a:pPr marL="674688" lvl="1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Use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col_names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instead of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header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and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col_types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instead of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colClasses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Example: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dat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&lt;- read_csv("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filepath.csv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skip = 2, locale =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readr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::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locale(encoding = "latin1"))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23CD34-CEA7-684E-9E42-CAF01F46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1" y="3969692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3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99715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readxl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AB1E1D-A2C5-904A-ACBE-7F5E9196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1" y="3969692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DF7F5-030A-304B-846C-7D646BEF34D5}"/>
              </a:ext>
            </a:extLst>
          </p:cNvPr>
          <p:cNvSpPr txBox="1"/>
          <p:nvPr/>
        </p:nvSpPr>
        <p:spPr>
          <a:xfrm>
            <a:off x="486106" y="1173808"/>
            <a:ext cx="8176631" cy="355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readxl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package contains functions for reading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xls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and xlsx files: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read_xls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and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read_xlsx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 addition to specifying the file, you will typically need to also specify the sheet and range – the sheet can be specified by position or name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Example: </a:t>
            </a:r>
          </a:p>
          <a:p>
            <a:pPr marL="365125" lvl="2"/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read_xlsx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filepath.xlsx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", </a:t>
            </a:r>
          </a:p>
          <a:p>
            <a:pPr marL="365125" lvl="2"/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sheet = 2, </a:t>
            </a:r>
          </a:p>
          <a:p>
            <a:pPr marL="365125" lvl="2"/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range = "B3:D87")</a:t>
            </a:r>
          </a:p>
        </p:txBody>
      </p:sp>
    </p:spTree>
    <p:extLst>
      <p:ext uri="{BB962C8B-B14F-4D97-AF65-F5344CB8AC3E}">
        <p14:creationId xmlns:p14="http://schemas.microsoft.com/office/powerpoint/2010/main" val="12296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91673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sf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package makes it possible to import and work with spatial data in the tidyverse using the tidy philosophy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Examples:</a:t>
            </a:r>
          </a:p>
          <a:p>
            <a:pPr marL="361950"/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st_read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filepath.shp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")</a:t>
            </a:r>
          </a:p>
          <a:p>
            <a:pPr marL="361950"/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st_read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filepath.gpkg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")</a:t>
            </a:r>
          </a:p>
          <a:p>
            <a:pPr marL="361950"/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st_read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filepath.gml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", layer = "State")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6693F8-7A51-FD44-B4C8-F25B94FE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92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C7394-0318-8343-939E-333E2A3A603F}"/>
              </a:ext>
            </a:extLst>
          </p:cNvPr>
          <p:cNvSpPr/>
          <p:nvPr/>
        </p:nvSpPr>
        <p:spPr>
          <a:xfrm>
            <a:off x="481263" y="4682157"/>
            <a:ext cx="5557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https://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geocompr.github.io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/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geocompkg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/articles/tidyverse-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pitfalls.html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590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041B068-895E-FE95-BD6D-653F3B8A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926" y="3405558"/>
            <a:ext cx="3854863" cy="955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91673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Alternatively,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dataframes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and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with latitude and longitude columns can be converted to sf objects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6693F8-7A51-FD44-B4C8-F25B94FE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92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F9E028-D7BB-855A-ED06-5C59AD592827}"/>
              </a:ext>
            </a:extLst>
          </p:cNvPr>
          <p:cNvSpPr txBox="1"/>
          <p:nvPr/>
        </p:nvSpPr>
        <p:spPr>
          <a:xfrm>
            <a:off x="1495218" y="2046733"/>
            <a:ext cx="615356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library(maps)</a:t>
            </a:r>
          </a:p>
          <a:p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cities &lt;- </a:t>
            </a:r>
            <a:r>
              <a:rPr lang="en-US" sz="18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st_as_sf</a:t>
            </a:r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world.cities</a:t>
            </a:r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</a:t>
            </a:r>
            <a:r>
              <a:rPr lang="en-US" sz="18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coords</a:t>
            </a:r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=c("long", "</a:t>
            </a:r>
            <a:r>
              <a:rPr lang="en-US" sz="18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lat</a:t>
            </a:r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"), </a:t>
            </a:r>
          </a:p>
          <a:p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</a:t>
            </a:r>
            <a:r>
              <a:rPr lang="en-US" sz="18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crs</a:t>
            </a:r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4326)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4D364B8-A7DC-689D-4976-038F67594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12" y="3399596"/>
            <a:ext cx="3421661" cy="95581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B243599-2562-EEF6-05D0-EE5FF5D7E271}"/>
              </a:ext>
            </a:extLst>
          </p:cNvPr>
          <p:cNvCxnSpPr>
            <a:stCxn id="12" idx="3"/>
            <a:endCxn id="10" idx="1"/>
          </p:cNvCxnSpPr>
          <p:nvPr/>
        </p:nvCxnSpPr>
        <p:spPr>
          <a:xfrm>
            <a:off x="3869473" y="3877504"/>
            <a:ext cx="358453" cy="5962"/>
          </a:xfrm>
          <a:prstGeom prst="straightConnector1">
            <a:avLst/>
          </a:prstGeom>
          <a:ln w="28575">
            <a:solidFill>
              <a:srgbClr val="F137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6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91673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55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With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sf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“data are structured and conceptualized very differently from the </a:t>
            </a: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sp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approach”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“Spatial objects are stored as a simple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with a special column that contains the information for the geometry coordinates”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Methods for working with raster data are lagging, but some functions from the 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raster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package are      compatible with pipes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B6693F8-7A51-FD44-B4C8-F25B94FEB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92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C7394-0318-8343-939E-333E2A3A603F}"/>
              </a:ext>
            </a:extLst>
          </p:cNvPr>
          <p:cNvSpPr/>
          <p:nvPr/>
        </p:nvSpPr>
        <p:spPr>
          <a:xfrm>
            <a:off x="481263" y="4682157"/>
            <a:ext cx="35205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https://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cengel.github.io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/R-spatial/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intro.html</a:t>
            </a:r>
            <a:endParaRPr lang="en-US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79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783419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other packages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feather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for sharing with Python and Julia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haven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for SPSS, SAS, and Stata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httr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for web APIs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jsonlite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for JSON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rvest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for web scraping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xml2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for XML</a:t>
            </a:r>
            <a:endParaRPr lang="en-US" sz="25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064EFD8-83C6-CE49-978C-DEB9022D1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90" y="3967259"/>
            <a:ext cx="770766" cy="8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59C75CB-BCFB-AB4C-854C-F4D61CFD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53" y="3971173"/>
            <a:ext cx="770766" cy="8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6C95752-B767-3A49-BC86-C33CDC56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00" y="3967259"/>
            <a:ext cx="770766" cy="8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0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11229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What will be covered…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Introduction to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Installing &amp; loading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 with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readxl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sf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et al.</a:t>
            </a:r>
            <a:endParaRPr lang="en-US" sz="25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Tidying data with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Transforming data with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purrr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stringr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lubridate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Working with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Visualising data with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</a:t>
            </a:r>
          </a:p>
        </p:txBody>
      </p:sp>
    </p:spTree>
    <p:extLst>
      <p:ext uri="{BB962C8B-B14F-4D97-AF65-F5344CB8AC3E}">
        <p14:creationId xmlns:p14="http://schemas.microsoft.com/office/powerpoint/2010/main" val="165553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2" y="2217807"/>
            <a:ext cx="285366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Tidying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01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175560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When using tidyverse, we work with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-  “a modern take on data frames”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They behave in a similar way to data frames, but with a few important differences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Unlike data frames, tibbles don’t change input types, alter variable names, or use row names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29000-4487-B142-8943-97CFBD032358}"/>
              </a:ext>
            </a:extLst>
          </p:cNvPr>
          <p:cNvSpPr/>
          <p:nvPr/>
        </p:nvSpPr>
        <p:spPr>
          <a:xfrm>
            <a:off x="486106" y="4128943"/>
            <a:ext cx="5624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Wickham, H., 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Averick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M., Bryan, J., Chang, W., McGowan, L.D.A., François, R., 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Grolemund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G., Hayes, A., Henry, L., Hester, J. and Kuhn, M., 2019. Welcome to the Tidyverse. </a:t>
            </a:r>
            <a:r>
              <a:rPr lang="en-US" i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Journal of open source software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 4(43), p.1686.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9152EC-789D-DC46-90DC-AF67FF4A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08" y="3968425"/>
            <a:ext cx="776312" cy="8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0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175560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20069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Most data imported using tidyverse packages will, by default, be stored as a tibble, but coercion can be performed if required using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as_tibble()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 convention is for each variable to be a column &amp; each observation to be a row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E.g., if you are recording the name, magnitude, depth &amp; losses attributes of earthquakes, then each earthquake is an observation &amp; each attribute is a column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F32EA09-C5A4-F540-B944-2D98C127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08" y="3968425"/>
            <a:ext cx="776312" cy="8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429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175560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F32EA09-C5A4-F540-B944-2D98C127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08" y="3968425"/>
            <a:ext cx="776312" cy="8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3A0BFF-4365-1C49-ABB2-4F1257BAD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7678"/>
              </p:ext>
            </p:extLst>
          </p:nvPr>
        </p:nvGraphicFramePr>
        <p:xfrm>
          <a:off x="914400" y="1165595"/>
          <a:ext cx="7315200" cy="244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38065976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2123826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673104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9701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Magnitude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Depth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Losses ($ bn)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1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2011 Tōhoku earthquake &amp; tsunami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1995 Great Hanshin earthquake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9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2008 Sichuan earthquake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2004 </a:t>
                      </a:r>
                      <a:r>
                        <a:rPr lang="en-GB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Chūetsu</a:t>
                      </a:r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earthquake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7650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4D9386-1349-4F47-9B48-670C017D2B32}"/>
              </a:ext>
            </a:extLst>
          </p:cNvPr>
          <p:cNvCxnSpPr>
            <a:cxnSpLocks/>
          </p:cNvCxnSpPr>
          <p:nvPr/>
        </p:nvCxnSpPr>
        <p:spPr>
          <a:xfrm>
            <a:off x="4704080" y="3904452"/>
            <a:ext cx="10160" cy="580087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80AB6-36FA-314E-91C6-F79AA9A4C30A}"/>
              </a:ext>
            </a:extLst>
          </p:cNvPr>
          <p:cNvSpPr/>
          <p:nvPr/>
        </p:nvSpPr>
        <p:spPr>
          <a:xfrm>
            <a:off x="4862832" y="4040606"/>
            <a:ext cx="973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Variables</a:t>
            </a:r>
            <a:endParaRPr lang="en-GB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6A8E54-C80E-C14F-A0AE-2FCD1612CEA1}"/>
              </a:ext>
            </a:extLst>
          </p:cNvPr>
          <p:cNvCxnSpPr>
            <a:cxnSpLocks/>
          </p:cNvCxnSpPr>
          <p:nvPr/>
        </p:nvCxnSpPr>
        <p:spPr>
          <a:xfrm>
            <a:off x="2257478" y="4204451"/>
            <a:ext cx="601362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CBE7A-DBA6-B84C-A121-379DF1794647}"/>
              </a:ext>
            </a:extLst>
          </p:cNvPr>
          <p:cNvSpPr/>
          <p:nvPr/>
        </p:nvSpPr>
        <p:spPr>
          <a:xfrm>
            <a:off x="2891792" y="4040606"/>
            <a:ext cx="132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Observations</a:t>
            </a:r>
            <a:endParaRPr lang="en-GB" sz="16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AE5848-54CE-F847-847D-889B01380995}"/>
              </a:ext>
            </a:extLst>
          </p:cNvPr>
          <p:cNvCxnSpPr>
            <a:cxnSpLocks/>
          </p:cNvCxnSpPr>
          <p:nvPr/>
        </p:nvCxnSpPr>
        <p:spPr>
          <a:xfrm flipH="1">
            <a:off x="1097280" y="1802298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9A4E6C-4489-0A4D-BFF5-9B068731024F}"/>
              </a:ext>
            </a:extLst>
          </p:cNvPr>
          <p:cNvCxnSpPr>
            <a:cxnSpLocks/>
          </p:cNvCxnSpPr>
          <p:nvPr/>
        </p:nvCxnSpPr>
        <p:spPr>
          <a:xfrm flipH="1">
            <a:off x="1079036" y="2310298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E221FF-EE4E-7C46-AD32-C5F80D9C28C8}"/>
              </a:ext>
            </a:extLst>
          </p:cNvPr>
          <p:cNvCxnSpPr>
            <a:cxnSpLocks/>
          </p:cNvCxnSpPr>
          <p:nvPr/>
        </p:nvCxnSpPr>
        <p:spPr>
          <a:xfrm flipH="1">
            <a:off x="1079036" y="2828458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76CC9A-F729-F941-ABFD-5177E8ED3192}"/>
              </a:ext>
            </a:extLst>
          </p:cNvPr>
          <p:cNvCxnSpPr>
            <a:cxnSpLocks/>
          </p:cNvCxnSpPr>
          <p:nvPr/>
        </p:nvCxnSpPr>
        <p:spPr>
          <a:xfrm flipH="1">
            <a:off x="1079036" y="3336458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8E92AB-41E5-0447-848C-D8656AE351AF}"/>
              </a:ext>
            </a:extLst>
          </p:cNvPr>
          <p:cNvCxnSpPr>
            <a:cxnSpLocks/>
          </p:cNvCxnSpPr>
          <p:nvPr/>
        </p:nvCxnSpPr>
        <p:spPr>
          <a:xfrm>
            <a:off x="1757680" y="1595120"/>
            <a:ext cx="0" cy="1930400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7888A00-BD19-3A45-AA9B-D635558B95AB}"/>
              </a:ext>
            </a:extLst>
          </p:cNvPr>
          <p:cNvCxnSpPr>
            <a:cxnSpLocks/>
          </p:cNvCxnSpPr>
          <p:nvPr/>
        </p:nvCxnSpPr>
        <p:spPr>
          <a:xfrm>
            <a:off x="3667760" y="1595120"/>
            <a:ext cx="0" cy="1930400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09504F0-1C86-1944-B0BD-72E1EC2261AA}"/>
              </a:ext>
            </a:extLst>
          </p:cNvPr>
          <p:cNvCxnSpPr>
            <a:cxnSpLocks/>
          </p:cNvCxnSpPr>
          <p:nvPr/>
        </p:nvCxnSpPr>
        <p:spPr>
          <a:xfrm>
            <a:off x="5527040" y="1595120"/>
            <a:ext cx="0" cy="1930400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3EF312E-D266-C44C-9B5F-C22F996F086A}"/>
              </a:ext>
            </a:extLst>
          </p:cNvPr>
          <p:cNvCxnSpPr>
            <a:cxnSpLocks/>
          </p:cNvCxnSpPr>
          <p:nvPr/>
        </p:nvCxnSpPr>
        <p:spPr>
          <a:xfrm>
            <a:off x="7355840" y="1595120"/>
            <a:ext cx="0" cy="1930400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4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4328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 with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F32EA09-C5A4-F540-B944-2D98C127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08" y="3968425"/>
            <a:ext cx="776312" cy="8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63A0BFF-4365-1C49-ABB2-4F1257BAD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65335"/>
              </p:ext>
            </p:extLst>
          </p:nvPr>
        </p:nvGraphicFramePr>
        <p:xfrm>
          <a:off x="693138" y="1544737"/>
          <a:ext cx="7592217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0573">
                  <a:extLst>
                    <a:ext uri="{9D8B030D-6E8A-4147-A177-3AD203B41FA5}">
                      <a16:colId xmlns:a16="http://schemas.microsoft.com/office/drawing/2014/main" val="3380659769"/>
                    </a:ext>
                  </a:extLst>
                </a:gridCol>
                <a:gridCol w="1437361">
                  <a:extLst>
                    <a:ext uri="{9D8B030D-6E8A-4147-A177-3AD203B41FA5}">
                      <a16:colId xmlns:a16="http://schemas.microsoft.com/office/drawing/2014/main" val="3467310488"/>
                    </a:ext>
                  </a:extLst>
                </a:gridCol>
                <a:gridCol w="3044283">
                  <a:extLst>
                    <a:ext uri="{9D8B030D-6E8A-4147-A177-3AD203B41FA5}">
                      <a16:colId xmlns:a16="http://schemas.microsoft.com/office/drawing/2014/main" val="1497011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CarcassTonnes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geometry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1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Oslo and </a:t>
                      </a:r>
                      <a:r>
                        <a:rPr lang="en-GB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Viken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1578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MULTIPOLYGON (((257678 6572...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14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Rogaland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4621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MULTIPOLYGON (((-26425.85 6...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9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Møre</a:t>
                      </a: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r>
                        <a:rPr lang="en-GB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og</a:t>
                      </a: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r>
                        <a:rPr lang="en-GB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Romsdal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1460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MULTIPOLYGON (((1239.757 69...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Nordland</a:t>
                      </a: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 - </a:t>
                      </a:r>
                      <a:r>
                        <a:rPr lang="en-GB" sz="14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Nordlánnda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1894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MULTIPOLYGON (((375776 7226...</a:t>
                      </a:r>
                      <a:endParaRPr lang="en-GB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276500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A9A75B-B25D-B0ED-DBA0-364B3D1E2211}"/>
              </a:ext>
            </a:extLst>
          </p:cNvPr>
          <p:cNvCxnSpPr>
            <a:cxnSpLocks/>
          </p:cNvCxnSpPr>
          <p:nvPr/>
        </p:nvCxnSpPr>
        <p:spPr>
          <a:xfrm flipH="1">
            <a:off x="1097280" y="2103380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990375-CE8D-FFBD-B98F-262351B2C69B}"/>
              </a:ext>
            </a:extLst>
          </p:cNvPr>
          <p:cNvCxnSpPr>
            <a:cxnSpLocks/>
          </p:cNvCxnSpPr>
          <p:nvPr/>
        </p:nvCxnSpPr>
        <p:spPr>
          <a:xfrm flipH="1">
            <a:off x="1097280" y="2478804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0308D0-DBDE-50FC-E70A-A46673755DE7}"/>
              </a:ext>
            </a:extLst>
          </p:cNvPr>
          <p:cNvCxnSpPr>
            <a:cxnSpLocks/>
          </p:cNvCxnSpPr>
          <p:nvPr/>
        </p:nvCxnSpPr>
        <p:spPr>
          <a:xfrm flipH="1">
            <a:off x="1097280" y="2846795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23F38E-65DF-13D1-D322-B12F53C71ED7}"/>
              </a:ext>
            </a:extLst>
          </p:cNvPr>
          <p:cNvCxnSpPr>
            <a:cxnSpLocks/>
          </p:cNvCxnSpPr>
          <p:nvPr/>
        </p:nvCxnSpPr>
        <p:spPr>
          <a:xfrm flipH="1">
            <a:off x="1097280" y="3192483"/>
            <a:ext cx="6985928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8606FF-6048-D98D-C5FD-B3F3949DD970}"/>
              </a:ext>
            </a:extLst>
          </p:cNvPr>
          <p:cNvCxnSpPr>
            <a:cxnSpLocks/>
          </p:cNvCxnSpPr>
          <p:nvPr/>
        </p:nvCxnSpPr>
        <p:spPr>
          <a:xfrm>
            <a:off x="2226031" y="1973766"/>
            <a:ext cx="0" cy="1326995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FD9142-296A-5AA9-D491-DE149F44F650}"/>
              </a:ext>
            </a:extLst>
          </p:cNvPr>
          <p:cNvCxnSpPr>
            <a:cxnSpLocks/>
          </p:cNvCxnSpPr>
          <p:nvPr/>
        </p:nvCxnSpPr>
        <p:spPr>
          <a:xfrm>
            <a:off x="4564070" y="1973766"/>
            <a:ext cx="0" cy="1326511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4ABD47-DD7D-248F-F8AB-6C8EA4408186}"/>
              </a:ext>
            </a:extLst>
          </p:cNvPr>
          <p:cNvCxnSpPr>
            <a:cxnSpLocks/>
          </p:cNvCxnSpPr>
          <p:nvPr/>
        </p:nvCxnSpPr>
        <p:spPr>
          <a:xfrm>
            <a:off x="6760860" y="1973766"/>
            <a:ext cx="0" cy="1326511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3C738E-0FC8-8560-D451-ED52E932746A}"/>
              </a:ext>
            </a:extLst>
          </p:cNvPr>
          <p:cNvCxnSpPr>
            <a:cxnSpLocks/>
          </p:cNvCxnSpPr>
          <p:nvPr/>
        </p:nvCxnSpPr>
        <p:spPr>
          <a:xfrm>
            <a:off x="4704080" y="3904452"/>
            <a:ext cx="10160" cy="580087"/>
          </a:xfrm>
          <a:prstGeom prst="straightConnector1">
            <a:avLst/>
          </a:prstGeom>
          <a:ln w="76200">
            <a:solidFill>
              <a:srgbClr val="00707D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F489DC4-79E4-695D-17AD-1CC1CDCFF6E7}"/>
              </a:ext>
            </a:extLst>
          </p:cNvPr>
          <p:cNvSpPr/>
          <p:nvPr/>
        </p:nvSpPr>
        <p:spPr>
          <a:xfrm>
            <a:off x="4862832" y="4040606"/>
            <a:ext cx="973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Variables</a:t>
            </a:r>
            <a:endParaRPr lang="en-GB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273F1F-11E3-2DDD-769A-9EBAAE16F933}"/>
              </a:ext>
            </a:extLst>
          </p:cNvPr>
          <p:cNvCxnSpPr>
            <a:cxnSpLocks/>
          </p:cNvCxnSpPr>
          <p:nvPr/>
        </p:nvCxnSpPr>
        <p:spPr>
          <a:xfrm>
            <a:off x="2257478" y="4204451"/>
            <a:ext cx="601362" cy="0"/>
          </a:xfrm>
          <a:prstGeom prst="straightConnector1">
            <a:avLst/>
          </a:prstGeom>
          <a:ln w="76200">
            <a:solidFill>
              <a:srgbClr val="F1376F">
                <a:alpha val="39216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D9256-6E14-1651-19FF-2C59B0F6DEB7}"/>
              </a:ext>
            </a:extLst>
          </p:cNvPr>
          <p:cNvSpPr/>
          <p:nvPr/>
        </p:nvSpPr>
        <p:spPr>
          <a:xfrm>
            <a:off x="2891792" y="4040606"/>
            <a:ext cx="132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Observations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502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B6FF-208C-6246-8576-DB97B6F2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1" y="3969692"/>
            <a:ext cx="776271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3070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Be a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DF7F5-030A-304B-846C-7D646BEF34D5}"/>
              </a:ext>
            </a:extLst>
          </p:cNvPr>
          <p:cNvSpPr txBox="1"/>
          <p:nvPr/>
        </p:nvSpPr>
        <p:spPr>
          <a:xfrm>
            <a:off x="486106" y="1173808"/>
            <a:ext cx="8176631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It may be necessary to reformat data to be consistent with the standard tidy data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tidyr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offers a selection of functions that facilitate this – it is essentially a package for tidying data</a:t>
            </a:r>
          </a:p>
        </p:txBody>
      </p:sp>
    </p:spTree>
    <p:extLst>
      <p:ext uri="{BB962C8B-B14F-4D97-AF65-F5344CB8AC3E}">
        <p14:creationId xmlns:p14="http://schemas.microsoft.com/office/powerpoint/2010/main" val="399097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B6FF-208C-6246-8576-DB97B6F2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1" y="3969692"/>
            <a:ext cx="776271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3070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Be a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DF7F5-030A-304B-846C-7D646BEF34D5}"/>
              </a:ext>
            </a:extLst>
          </p:cNvPr>
          <p:cNvSpPr txBox="1"/>
          <p:nvPr/>
        </p:nvSpPr>
        <p:spPr>
          <a:xfrm>
            <a:off x="486106" y="1173808"/>
            <a:ext cx="8176631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pivot_longer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converts data from wide to long format. Column names move to a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name_to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column and values to a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values_to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column.</a:t>
            </a:r>
            <a:endParaRPr lang="en-US" sz="25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498563C3-45F5-EB5A-9CBE-2D7A6696F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61294"/>
              </p:ext>
            </p:extLst>
          </p:nvPr>
        </p:nvGraphicFramePr>
        <p:xfrm>
          <a:off x="2332131" y="3163875"/>
          <a:ext cx="1730188" cy="102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4764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038360452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CR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32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37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259834182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16F2442-B712-52DA-09FB-41F5E17D8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7538"/>
              </p:ext>
            </p:extLst>
          </p:nvPr>
        </p:nvGraphicFramePr>
        <p:xfrm>
          <a:off x="4438183" y="2790966"/>
          <a:ext cx="1730188" cy="1790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4764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038360452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year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259834182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3590121589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662798861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37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328482099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F5AAAE-5E82-F731-6093-E33CF08D5B57}"/>
              </a:ext>
            </a:extLst>
          </p:cNvPr>
          <p:cNvCxnSpPr>
            <a:cxnSpLocks/>
          </p:cNvCxnSpPr>
          <p:nvPr/>
        </p:nvCxnSpPr>
        <p:spPr>
          <a:xfrm>
            <a:off x="4062319" y="3675315"/>
            <a:ext cx="409102" cy="0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0A37BF9-35EB-CBC2-0C51-B6AFB17AD8FA}"/>
              </a:ext>
            </a:extLst>
          </p:cNvPr>
          <p:cNvSpPr/>
          <p:nvPr/>
        </p:nvSpPr>
        <p:spPr>
          <a:xfrm>
            <a:off x="2917051" y="2858201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dat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177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B6FF-208C-6246-8576-DB97B6F2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1" y="3969692"/>
            <a:ext cx="776271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3070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Be a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DA2ADA-ED6A-014F-898B-5C43E7FF4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92997"/>
              </p:ext>
            </p:extLst>
          </p:nvPr>
        </p:nvGraphicFramePr>
        <p:xfrm>
          <a:off x="2465948" y="2861780"/>
          <a:ext cx="1730188" cy="102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4764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038360452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CR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32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37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259834182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87864B3-0921-814D-B28F-EF9830066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06532"/>
              </p:ext>
            </p:extLst>
          </p:nvPr>
        </p:nvGraphicFramePr>
        <p:xfrm>
          <a:off x="4572000" y="2488871"/>
          <a:ext cx="1730188" cy="1790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4764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038360452"/>
                    </a:ext>
                  </a:extLst>
                </a:gridCol>
                <a:gridCol w="524436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year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2020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259834182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3590121589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99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662798861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2021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37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3284820995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98163-AA58-6449-961B-1A5CB0A2F881}"/>
              </a:ext>
            </a:extLst>
          </p:cNvPr>
          <p:cNvCxnSpPr>
            <a:cxnSpLocks/>
          </p:cNvCxnSpPr>
          <p:nvPr/>
        </p:nvCxnSpPr>
        <p:spPr>
          <a:xfrm>
            <a:off x="4196136" y="3373220"/>
            <a:ext cx="409102" cy="0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52793C0-7CBE-0942-9C8C-EE519A3EA9B6}"/>
              </a:ext>
            </a:extLst>
          </p:cNvPr>
          <p:cNvSpPr/>
          <p:nvPr/>
        </p:nvSpPr>
        <p:spPr>
          <a:xfrm>
            <a:off x="3050868" y="2556106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dat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F4119-A69E-9F4F-A50F-4ECC8AAA75AF}"/>
              </a:ext>
            </a:extLst>
          </p:cNvPr>
          <p:cNvSpPr/>
          <p:nvPr/>
        </p:nvSpPr>
        <p:spPr>
          <a:xfrm>
            <a:off x="1504702" y="1150062"/>
            <a:ext cx="57919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pivot_longer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dat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cols = 2:3,</a:t>
            </a:r>
          </a:p>
          <a:p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</a:t>
            </a:r>
            <a:r>
              <a:rPr lang="en-US" sz="22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names_to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“year”, </a:t>
            </a:r>
          </a:p>
          <a:p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</a:t>
            </a:r>
            <a:r>
              <a:rPr lang="en-US" sz="22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values_to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“cases”)</a:t>
            </a:r>
            <a:endParaRPr lang="en-GB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95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B6FF-208C-6246-8576-DB97B6F2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1" y="3969692"/>
            <a:ext cx="776271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3070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Be a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DF7F5-030A-304B-846C-7D646BEF34D5}"/>
              </a:ext>
            </a:extLst>
          </p:cNvPr>
          <p:cNvSpPr txBox="1"/>
          <p:nvPr/>
        </p:nvSpPr>
        <p:spPr>
          <a:xfrm>
            <a:off x="486106" y="1173808"/>
            <a:ext cx="8176631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pivot_wider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widens data – the inverse of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pivot_longer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. Typically, one column provides the new column names, the other the values. We use this if we have multiple variables stacked in a column.</a:t>
            </a:r>
            <a:endParaRPr lang="en-US" sz="25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00262F-24FD-39C8-A324-9BD538B20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80914"/>
              </p:ext>
            </p:extLst>
          </p:nvPr>
        </p:nvGraphicFramePr>
        <p:xfrm>
          <a:off x="1755413" y="3207469"/>
          <a:ext cx="2440723" cy="127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8846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982071">
                  <a:extLst>
                    <a:ext uri="{9D8B030D-6E8A-4147-A177-3AD203B41FA5}">
                      <a16:colId xmlns:a16="http://schemas.microsoft.com/office/drawing/2014/main" val="2038360452"/>
                    </a:ext>
                  </a:extLst>
                </a:gridCol>
                <a:gridCol w="739806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variable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value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population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8.9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259834182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population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11.5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03767117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C83DA5-B5EE-9A49-B8BE-00693881F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34511"/>
              </p:ext>
            </p:extLst>
          </p:nvPr>
        </p:nvGraphicFramePr>
        <p:xfrm>
          <a:off x="4589243" y="3463189"/>
          <a:ext cx="2339788" cy="767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2696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  <a:gridCol w="927845">
                  <a:extLst>
                    <a:ext uri="{9D8B030D-6E8A-4147-A177-3AD203B41FA5}">
                      <a16:colId xmlns:a16="http://schemas.microsoft.com/office/drawing/2014/main" val="1969535743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population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8.9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11.5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F4A41D-7470-382A-4A25-1A8EB08C69A4}"/>
              </a:ext>
            </a:extLst>
          </p:cNvPr>
          <p:cNvCxnSpPr>
            <a:cxnSpLocks/>
          </p:cNvCxnSpPr>
          <p:nvPr/>
        </p:nvCxnSpPr>
        <p:spPr>
          <a:xfrm>
            <a:off x="4180141" y="3855930"/>
            <a:ext cx="409102" cy="0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8CF324E-60F6-E1D7-5B18-D08A52A2830D}"/>
              </a:ext>
            </a:extLst>
          </p:cNvPr>
          <p:cNvSpPr/>
          <p:nvPr/>
        </p:nvSpPr>
        <p:spPr>
          <a:xfrm>
            <a:off x="2758407" y="2916484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dat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15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B6FF-208C-6246-8576-DB97B6F2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1" y="3969692"/>
            <a:ext cx="776271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3070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Be a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DA2ADA-ED6A-014F-898B-5C43E7FF4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46407"/>
              </p:ext>
            </p:extLst>
          </p:nvPr>
        </p:nvGraphicFramePr>
        <p:xfrm>
          <a:off x="1755413" y="2872933"/>
          <a:ext cx="2440723" cy="1278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8846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982071">
                  <a:extLst>
                    <a:ext uri="{9D8B030D-6E8A-4147-A177-3AD203B41FA5}">
                      <a16:colId xmlns:a16="http://schemas.microsoft.com/office/drawing/2014/main" val="2038360452"/>
                    </a:ext>
                  </a:extLst>
                </a:gridCol>
                <a:gridCol w="739806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variable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value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population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8.9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259834182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population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11.5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4037671170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687864B3-0921-814D-B28F-EF9830066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058412"/>
              </p:ext>
            </p:extLst>
          </p:nvPr>
        </p:nvGraphicFramePr>
        <p:xfrm>
          <a:off x="4589243" y="3128653"/>
          <a:ext cx="2339788" cy="767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2696">
                  <a:extLst>
                    <a:ext uri="{9D8B030D-6E8A-4147-A177-3AD203B41FA5}">
                      <a16:colId xmlns:a16="http://schemas.microsoft.com/office/drawing/2014/main" val="1554704674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1350009479"/>
                    </a:ext>
                  </a:extLst>
                </a:gridCol>
                <a:gridCol w="927845">
                  <a:extLst>
                    <a:ext uri="{9D8B030D-6E8A-4147-A177-3AD203B41FA5}">
                      <a16:colId xmlns:a16="http://schemas.microsoft.com/office/drawing/2014/main" val="1969535743"/>
                    </a:ext>
                  </a:extLst>
                </a:gridCol>
              </a:tblGrid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country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cases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population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885659963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AT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79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8.9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166186830"/>
                  </a:ext>
                </a:extLst>
              </a:tr>
              <a:tr h="200590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BE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102</a:t>
                      </a:r>
                    </a:p>
                  </a:txBody>
                  <a:tcPr marL="28800" marR="28800" marT="28800" marB="28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11.5</a:t>
                      </a:r>
                    </a:p>
                  </a:txBody>
                  <a:tcPr marL="28800" marR="28800" marT="28800" marB="28800"/>
                </a:tc>
                <a:extLst>
                  <a:ext uri="{0D108BD9-81ED-4DB2-BD59-A6C34878D82A}">
                    <a16:rowId xmlns:a16="http://schemas.microsoft.com/office/drawing/2014/main" val="276295783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2198163-AA58-6449-961B-1A5CB0A2F881}"/>
              </a:ext>
            </a:extLst>
          </p:cNvPr>
          <p:cNvCxnSpPr>
            <a:cxnSpLocks/>
          </p:cNvCxnSpPr>
          <p:nvPr/>
        </p:nvCxnSpPr>
        <p:spPr>
          <a:xfrm>
            <a:off x="4180141" y="3521394"/>
            <a:ext cx="409102" cy="0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52793C0-7CBE-0942-9C8C-EE519A3EA9B6}"/>
              </a:ext>
            </a:extLst>
          </p:cNvPr>
          <p:cNvSpPr/>
          <p:nvPr/>
        </p:nvSpPr>
        <p:spPr>
          <a:xfrm>
            <a:off x="2758407" y="2581948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dat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2F4119-A69E-9F4F-A50F-4ECC8AAA75AF}"/>
              </a:ext>
            </a:extLst>
          </p:cNvPr>
          <p:cNvSpPr/>
          <p:nvPr/>
        </p:nvSpPr>
        <p:spPr>
          <a:xfrm>
            <a:off x="1504702" y="1150062"/>
            <a:ext cx="64716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pivot_wider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names_from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“variable”, 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values_from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“value”)</a:t>
            </a:r>
          </a:p>
        </p:txBody>
      </p:sp>
    </p:spTree>
    <p:extLst>
      <p:ext uri="{BB962C8B-B14F-4D97-AF65-F5344CB8AC3E}">
        <p14:creationId xmlns:p14="http://schemas.microsoft.com/office/powerpoint/2010/main" val="32648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2" y="2217807"/>
            <a:ext cx="550503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Introduction to tidyverse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8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FA0B6FF-208C-6246-8576-DB97B6F2B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1" y="3969692"/>
            <a:ext cx="776271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3070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Be a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DF7F5-030A-304B-846C-7D646BEF34D5}"/>
              </a:ext>
            </a:extLst>
          </p:cNvPr>
          <p:cNvSpPr txBox="1"/>
          <p:nvPr/>
        </p:nvSpPr>
        <p:spPr>
          <a:xfrm>
            <a:off x="486107" y="1173808"/>
            <a:ext cx="7986352" cy="355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unite()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separate()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, and </a:t>
            </a:r>
            <a:r>
              <a:rPr lang="en-US" sz="25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separate_rows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allow cells to be split or combined into individual, isolated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drop_na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fill()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and </a:t>
            </a:r>
            <a:r>
              <a:rPr lang="en-US" sz="25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replace_na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allow handling of missing values, through dropping or replacing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nest()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unnest()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and </a:t>
            </a:r>
            <a:r>
              <a:rPr lang="en-US" sz="25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unnest_longer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let you work with nested data where one (or more) columns is a list of data frames</a:t>
            </a:r>
            <a:endParaRPr lang="en-US" sz="25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151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3" y="1910031"/>
            <a:ext cx="801448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Transforming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purrr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forcats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stringr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and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lubridate</a:t>
            </a:r>
          </a:p>
        </p:txBody>
      </p:sp>
    </p:spTree>
    <p:extLst>
      <p:ext uri="{BB962C8B-B14F-4D97-AF65-F5344CB8AC3E}">
        <p14:creationId xmlns:p14="http://schemas.microsoft.com/office/powerpoint/2010/main" val="1473840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64508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Manipulating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provides a set of functions to address common data manipulation challenges – these functions (known as “verbs”) expect tidy data as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5" name="Picture 2" descr="dplyr hex sticker">
            <a:extLst>
              <a:ext uri="{FF2B5EF4-FFF2-40B4-BE49-F238E27FC236}">
                <a16:creationId xmlns:a16="http://schemas.microsoft.com/office/drawing/2014/main" id="{E8F072D8-38C4-2D4D-A615-409E834E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41" y="3968427"/>
            <a:ext cx="778458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15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64508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Manipulating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079825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 verbs for working with rows: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filter()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chooses rows based on column values</a:t>
            </a:r>
          </a:p>
          <a:p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    e.g.,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filter(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species == "Human")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slice()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chooses rows based on location</a:t>
            </a:r>
          </a:p>
          <a:p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    e.g.,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slice(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5:n())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arrange()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orders rows by the values of selected columns</a:t>
            </a:r>
          </a:p>
          <a:p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    e.g.,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arrange(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-height)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5" name="Picture 2" descr="dplyr hex sticker">
            <a:extLst>
              <a:ext uri="{FF2B5EF4-FFF2-40B4-BE49-F238E27FC236}">
                <a16:creationId xmlns:a16="http://schemas.microsoft.com/office/drawing/2014/main" id="{E8F072D8-38C4-2D4D-A615-409E834E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41" y="3968427"/>
            <a:ext cx="778458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8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64508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Manipulating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 verbs for working with columns: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select()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changes whether or not a column is included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select(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name,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homeworld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rename()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changes the name of columns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rename(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homeland = 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homeworld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relocate()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changes the order of the columns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e.g.,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relocate(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species, 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.after = name)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5" name="Picture 2" descr="dplyr hex sticker">
            <a:extLst>
              <a:ext uri="{FF2B5EF4-FFF2-40B4-BE49-F238E27FC236}">
                <a16:creationId xmlns:a16="http://schemas.microsoft.com/office/drawing/2014/main" id="{E8F072D8-38C4-2D4D-A615-409E834E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41" y="3968427"/>
            <a:ext cx="778458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4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64508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Manipulating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657894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 verbs for working with columns (cont.):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mutate()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changes the values of columns and creates new columns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mutate(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bmi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mass / (height * 0.01)^2)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5" name="Picture 2" descr="dplyr hex sticker">
            <a:extLst>
              <a:ext uri="{FF2B5EF4-FFF2-40B4-BE49-F238E27FC236}">
                <a16:creationId xmlns:a16="http://schemas.microsoft.com/office/drawing/2014/main" id="{E8F072D8-38C4-2D4D-A615-409E834E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41" y="3968427"/>
            <a:ext cx="778458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0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64508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Manipulating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391193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 verbs for working with groups of rows: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summarise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collapses a group into a single row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summarise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minHeight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min(height, 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         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na.rm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T),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maxHeight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max(height, </a:t>
            </a:r>
          </a:p>
          <a:p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         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na.rm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T))</a:t>
            </a:r>
          </a:p>
        </p:txBody>
      </p:sp>
      <p:pic>
        <p:nvPicPr>
          <p:cNvPr id="5" name="Picture 2" descr="dplyr hex sticker">
            <a:extLst>
              <a:ext uri="{FF2B5EF4-FFF2-40B4-BE49-F238E27FC236}">
                <a16:creationId xmlns:a16="http://schemas.microsoft.com/office/drawing/2014/main" id="{E8F072D8-38C4-2D4D-A615-409E834E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41" y="3968427"/>
            <a:ext cx="778458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2FDC69-39EA-304C-AF21-693B9AAFCFA6}"/>
              </a:ext>
            </a:extLst>
          </p:cNvPr>
          <p:cNvSpPr/>
          <p:nvPr/>
        </p:nvSpPr>
        <p:spPr>
          <a:xfrm>
            <a:off x="700088" y="4074602"/>
            <a:ext cx="7072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Note: </a:t>
            </a:r>
            <a:r>
              <a:rPr lang="en-GB" sz="20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summary applied to ungrouped </a:t>
            </a:r>
            <a:r>
              <a:rPr lang="en-GB" sz="2000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tbl</a:t>
            </a:r>
            <a:r>
              <a:rPr lang="en-GB" sz="20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returns a single row –  </a:t>
            </a:r>
          </a:p>
          <a:p>
            <a:r>
              <a:rPr lang="en-GB" sz="20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usually we want to group data before summarising</a:t>
            </a:r>
          </a:p>
        </p:txBody>
      </p:sp>
    </p:spTree>
    <p:extLst>
      <p:ext uri="{BB962C8B-B14F-4D97-AF65-F5344CB8AC3E}">
        <p14:creationId xmlns:p14="http://schemas.microsoft.com/office/powerpoint/2010/main" val="2802355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645080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Manipulating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7986352" cy="39857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3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 verbs for combining </a:t>
            </a:r>
            <a:r>
              <a:rPr lang="en-US" sz="23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r>
              <a:rPr lang="en-US" sz="23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bind_rows</a:t>
            </a:r>
            <a:r>
              <a:rPr lang="en-US" sz="23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  <a:r>
              <a:rPr lang="en-US" sz="23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 binds many </a:t>
            </a:r>
            <a:r>
              <a:rPr lang="en-US" sz="23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r>
              <a:rPr lang="en-US" sz="23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into one, matching columns by name</a:t>
            </a:r>
          </a:p>
          <a:p>
            <a:r>
              <a:rPr lang="en-US" sz="23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3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bind_rows</a:t>
            </a:r>
            <a:r>
              <a:rPr lang="en-US" sz="23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3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3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</a:t>
            </a:r>
            <a:r>
              <a:rPr lang="en-US" sz="23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3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full_join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inner_join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</a:t>
            </a: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left_join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and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</a:t>
            </a: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right_join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combine columns from two </a:t>
            </a:r>
            <a:r>
              <a:rPr lang="en-US" sz="2300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tibbles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matching rows based on the key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full_join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includes all rows in x or y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inner_join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includes all rows in x and y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left_join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includes all rows in x</a:t>
            </a:r>
          </a:p>
          <a:p>
            <a:pPr marL="717550" lvl="1" indent="-342900"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right_join</a:t>
            </a:r>
            <a:r>
              <a:rPr lang="en-US" sz="23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  <a:r>
              <a:rPr lang="en-US" sz="23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includes all rows in y</a:t>
            </a:r>
          </a:p>
        </p:txBody>
      </p:sp>
      <p:pic>
        <p:nvPicPr>
          <p:cNvPr id="5" name="Picture 2" descr="dplyr hex sticker">
            <a:extLst>
              <a:ext uri="{FF2B5EF4-FFF2-40B4-BE49-F238E27FC236}">
                <a16:creationId xmlns:a16="http://schemas.microsoft.com/office/drawing/2014/main" id="{E8F072D8-38C4-2D4D-A615-409E834E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841" y="3968427"/>
            <a:ext cx="778458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36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urrr hex sticker">
            <a:extLst>
              <a:ext uri="{FF2B5EF4-FFF2-40B4-BE49-F238E27FC236}">
                <a16:creationId xmlns:a16="http://schemas.microsoft.com/office/drawing/2014/main" id="{AC01740D-38F0-1642-A46E-253A5471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60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3602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Learn to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purrr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purrr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offers tools for working with functions and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map()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applies a function to each element in a vector, list, or data frame,  returning a list no matter the input type – it is the main mapping function</a:t>
            </a:r>
          </a:p>
          <a:p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map(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starwars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n_distinct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map_df</a:t>
            </a:r>
            <a:r>
              <a:rPr lang="en-US" sz="25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returns a data frame instead of a list</a:t>
            </a:r>
            <a:endParaRPr lang="en-US" sz="2500" b="1" dirty="0">
              <a:solidFill>
                <a:srgbClr val="1412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map_chr</a:t>
            </a:r>
            <a:r>
              <a:rPr lang="en-US" sz="25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returns a character vector instead of a list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FAB06-239E-5345-BA43-4AB038E8E501}"/>
              </a:ext>
            </a:extLst>
          </p:cNvPr>
          <p:cNvSpPr/>
          <p:nvPr/>
        </p:nvSpPr>
        <p:spPr>
          <a:xfrm>
            <a:off x="486106" y="4418017"/>
            <a:ext cx="45288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41226"/>
                </a:solidFill>
              </a:rPr>
              <a:t>https://</a:t>
            </a:r>
            <a:r>
              <a:rPr lang="en-GB" dirty="0" err="1">
                <a:solidFill>
                  <a:srgbClr val="141226"/>
                </a:solidFill>
              </a:rPr>
              <a:t>www.rebeccabarter.com</a:t>
            </a:r>
            <a:r>
              <a:rPr lang="en-GB" dirty="0">
                <a:solidFill>
                  <a:srgbClr val="141226"/>
                </a:solidFill>
              </a:rPr>
              <a:t>/blog/2019-08-19_purrr/</a:t>
            </a:r>
          </a:p>
        </p:txBody>
      </p:sp>
    </p:spTree>
    <p:extLst>
      <p:ext uri="{BB962C8B-B14F-4D97-AF65-F5344CB8AC3E}">
        <p14:creationId xmlns:p14="http://schemas.microsoft.com/office/powerpoint/2010/main" val="3701280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cats hex sticker">
            <a:extLst>
              <a:ext uri="{FF2B5EF4-FFF2-40B4-BE49-F238E27FC236}">
                <a16:creationId xmlns:a16="http://schemas.microsoft.com/office/drawing/2014/main" id="{9ACC13E3-BA7B-7D40-B1EE-B74C502A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6"/>
            <a:ext cx="775960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88091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Do it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forcats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forcats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offers tools for dealing with common problems with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fct_reorder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reorders a factor by another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fct_infreq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reorders a factor by the frequency of values</a:t>
            </a:r>
          </a:p>
        </p:txBody>
      </p:sp>
    </p:spTree>
    <p:extLst>
      <p:ext uri="{BB962C8B-B14F-4D97-AF65-F5344CB8AC3E}">
        <p14:creationId xmlns:p14="http://schemas.microsoft.com/office/powerpoint/2010/main" val="141324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8769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Introduction to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goal of tidyverse is to “provide  tooling for the most common challenges” that R users encounter, including data import, tidying, manipulation,  and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visualisation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 is a collection of R packages that “share a high-level design philosophy and low-level grammar and data structures, so that learning one package makes it easier to learn the next”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48226B-3258-E447-9716-79BE81FF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2" y="3969692"/>
            <a:ext cx="776311" cy="8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029000-4487-B142-8943-97CFBD032358}"/>
              </a:ext>
            </a:extLst>
          </p:cNvPr>
          <p:cNvSpPr/>
          <p:nvPr/>
        </p:nvSpPr>
        <p:spPr>
          <a:xfrm>
            <a:off x="486106" y="4128943"/>
            <a:ext cx="5624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Wickham, H., 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Averick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M., Bryan, J., Chang, W., McGowan, L.D.A., François, R., </a:t>
            </a:r>
            <a:r>
              <a:rPr lang="en-US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Grolemund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G., Hayes, A., Henry, L., Hester, J. and Kuhn, M., 2019. Welcome to the Tidyverse. </a:t>
            </a:r>
            <a:r>
              <a:rPr lang="en-US" i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Journal of open source software</a:t>
            </a:r>
            <a:r>
              <a:rPr lang="en-US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 4(43), p.1686.</a:t>
            </a:r>
          </a:p>
        </p:txBody>
      </p:sp>
    </p:spTree>
    <p:extLst>
      <p:ext uri="{BB962C8B-B14F-4D97-AF65-F5344CB8AC3E}">
        <p14:creationId xmlns:p14="http://schemas.microsoft.com/office/powerpoint/2010/main" val="4242183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cats hex sticker">
            <a:extLst>
              <a:ext uri="{FF2B5EF4-FFF2-40B4-BE49-F238E27FC236}">
                <a16:creationId xmlns:a16="http://schemas.microsoft.com/office/drawing/2014/main" id="{9ACC13E3-BA7B-7D40-B1EE-B74C502A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6"/>
            <a:ext cx="775960" cy="8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288091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Do it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forcats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657894" cy="2600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fct_relevel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allows manual specification of factor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fct_lump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collapses the least/most frequent values of a factor into “other”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count(mutate(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species =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fct_lump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(species, n=3)),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species)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41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031A8B-4FE2-8041-A353-29EE9B39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28" y="3968427"/>
            <a:ext cx="778459" cy="9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60226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Learn to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stringr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657894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stringr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provides a set of functions for working with strings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str_sort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sorts a character vector</a:t>
            </a:r>
            <a:endParaRPr lang="en-US" sz="2500" b="1" dirty="0">
              <a:solidFill>
                <a:srgbClr val="1412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str_sort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starwars$name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 decreasing = 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str_detect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()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detects the presence of a pattern match in a string</a:t>
            </a:r>
          </a:p>
          <a:p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str_detect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starwars$name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 “Yod”)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str_replace_all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replaces all matched patterns in strings</a:t>
            </a:r>
          </a:p>
          <a:p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str_replace_all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starwars$name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              "Anakin Skywalker", 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              "Darth Vader")</a:t>
            </a:r>
            <a:endParaRPr lang="en-US" sz="21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7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ke Dealing with Dates a Little Easier • lubridate">
            <a:extLst>
              <a:ext uri="{FF2B5EF4-FFF2-40B4-BE49-F238E27FC236}">
                <a16:creationId xmlns:a16="http://schemas.microsoft.com/office/drawing/2014/main" id="{58045AD8-1EFE-9843-A561-1754BC2F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27" y="3968425"/>
            <a:ext cx="776272" cy="8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02706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Time to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lubridate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657894" cy="26007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lubridate 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makes it easier to work with dates and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Parse strings or numbers to date-times 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ymd_hms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("2022-01-05 10:00:00",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tz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"UTC")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Round date-times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floor_date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ymd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("2022-05-05"), unit = "year")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Perform math on date-times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ymd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("2022-01-05") + days(5)</a:t>
            </a:r>
          </a:p>
        </p:txBody>
      </p:sp>
    </p:spTree>
    <p:extLst>
      <p:ext uri="{BB962C8B-B14F-4D97-AF65-F5344CB8AC3E}">
        <p14:creationId xmlns:p14="http://schemas.microsoft.com/office/powerpoint/2010/main" val="174560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ke Dealing with Dates a Little Easier • lubridate">
            <a:extLst>
              <a:ext uri="{FF2B5EF4-FFF2-40B4-BE49-F238E27FC236}">
                <a16:creationId xmlns:a16="http://schemas.microsoft.com/office/drawing/2014/main" id="{58045AD8-1EFE-9843-A561-1754BC2FC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27" y="3968425"/>
            <a:ext cx="776272" cy="8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2965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Time to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lubridate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247077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Create timeline intervals, bounded by start and end date-times </a:t>
            </a:r>
          </a:p>
          <a:p>
            <a:pPr lvl="0"/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e.g.,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i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&lt;- interval(start =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ymd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("2022-01-05"), </a:t>
            </a:r>
          </a:p>
          <a:p>
            <a:pPr lvl="0"/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end =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ymd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("2022-01-31"))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Determine whether a date-time falls within an interval</a:t>
            </a:r>
          </a:p>
          <a:p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e.g.,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ymd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("2022-01-08") %within%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i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96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2" y="2217807"/>
            <a:ext cx="135646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25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020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Playing the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pipe operator (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%&gt;%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) is used to execute multiple operations in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It makes the output of the previous operation the input argument to the next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Chaining operations together means intermediate results do not need to be stored and the whole process can be run in a single step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67FC1-F62F-D447-A379-AC634398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8" y="3968427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35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020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Playing the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170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starwars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%&gt;% 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filter(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eye_color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== "blue" &amp;  sex == 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     "female") %&gt;%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group_by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homeworld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) %&gt;%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summarise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mean_height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= mean(height)) </a:t>
            </a:r>
            <a:endParaRPr lang="en-US" sz="25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67FC1-F62F-D447-A379-AC634398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8" y="3968427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2F7AE9-FD90-B5FA-E7EF-5D3538CAABC3}"/>
              </a:ext>
            </a:extLst>
          </p:cNvPr>
          <p:cNvSpPr txBox="1"/>
          <p:nvPr/>
        </p:nvSpPr>
        <p:spPr>
          <a:xfrm>
            <a:off x="486106" y="2963532"/>
            <a:ext cx="761488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Returns the mean height by planet of blue eyed, female characters in Star Wars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</a:t>
            </a:r>
            <a:r>
              <a:rPr lang="en-US" sz="28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group_by</a:t>
            </a:r>
            <a:r>
              <a:rPr lang="en-US" sz="2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function enables data operations to be performed on groups defined by variables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3568318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020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Playing the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97257" y="2723823"/>
            <a:ext cx="8747104" cy="23544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ne_countries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(scale = "medium", 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    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returnclass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= "sf") %&gt;%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st_make_valid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() %&gt;%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select(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region_un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pop_est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 geometry) %&gt;%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group_by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region_un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) %&gt;%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summarise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pop_est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= sum(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pop_est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   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na.rm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= TRUE))</a:t>
            </a:r>
            <a:endParaRPr lang="en-US" sz="25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67FC1-F62F-D447-A379-AC634398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8" y="3968427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481B2-E7C9-2089-A949-B95EEEB1E207}"/>
              </a:ext>
            </a:extLst>
          </p:cNvPr>
          <p:cNvSpPr txBox="1"/>
          <p:nvPr/>
        </p:nvSpPr>
        <p:spPr>
          <a:xfrm>
            <a:off x="486105" y="1151506"/>
            <a:ext cx="816063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We can take the same approach with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containing spatial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Here, we sum population and dissolve polygons by region</a:t>
            </a:r>
            <a:endParaRPr lang="en-GB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82DCA-B839-8A27-A671-65EB919E9CF6}"/>
              </a:ext>
            </a:extLst>
          </p:cNvPr>
          <p:cNvSpPr txBox="1"/>
          <p:nvPr/>
        </p:nvSpPr>
        <p:spPr>
          <a:xfrm>
            <a:off x="7036421" y="3095852"/>
            <a:ext cx="1982404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137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Ink Free" panose="020F0502020204030204" pitchFamily="34" charset="0"/>
              </a:rPr>
              <a:t>The data contains invalid, self-intersecting polygons. This fixes it.</a:t>
            </a:r>
            <a:endParaRPr lang="en-GB" dirty="0">
              <a:solidFill>
                <a:srgbClr val="F1376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Ink Free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5F6710-D861-6EF0-CD8F-97792846B230}"/>
              </a:ext>
            </a:extLst>
          </p:cNvPr>
          <p:cNvCxnSpPr>
            <a:cxnSpLocks/>
          </p:cNvCxnSpPr>
          <p:nvPr/>
        </p:nvCxnSpPr>
        <p:spPr>
          <a:xfrm flipH="1">
            <a:off x="4527394" y="3468027"/>
            <a:ext cx="2575934" cy="89210"/>
          </a:xfrm>
          <a:prstGeom prst="straightConnector1">
            <a:avLst/>
          </a:prstGeom>
          <a:ln w="28575">
            <a:solidFill>
              <a:srgbClr val="F137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194CEA-B58A-814B-FDAD-4BB090E83006}"/>
              </a:ext>
            </a:extLst>
          </p:cNvPr>
          <p:cNvCxnSpPr>
            <a:cxnSpLocks/>
          </p:cNvCxnSpPr>
          <p:nvPr/>
        </p:nvCxnSpPr>
        <p:spPr>
          <a:xfrm flipH="1">
            <a:off x="2940204" y="2701521"/>
            <a:ext cx="318471" cy="73491"/>
          </a:xfrm>
          <a:prstGeom prst="straightConnector1">
            <a:avLst/>
          </a:prstGeom>
          <a:ln w="28575">
            <a:solidFill>
              <a:srgbClr val="F137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7A1B14B-9AEF-C6C4-7D57-4F724EE927B6}"/>
              </a:ext>
            </a:extLst>
          </p:cNvPr>
          <p:cNvSpPr txBox="1"/>
          <p:nvPr/>
        </p:nvSpPr>
        <p:spPr>
          <a:xfrm>
            <a:off x="3214071" y="2311363"/>
            <a:ext cx="2183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F137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Ink Free" panose="020F0502020204030204" pitchFamily="34" charset="0"/>
              </a:rPr>
              <a:t>The data comes from the </a:t>
            </a:r>
            <a:r>
              <a:rPr lang="en-US" dirty="0" err="1">
                <a:solidFill>
                  <a:srgbClr val="F137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Ink Free" panose="020F0502020204030204" pitchFamily="34" charset="0"/>
              </a:rPr>
              <a:t>rnaturalearthdata</a:t>
            </a:r>
            <a:r>
              <a:rPr lang="en-US" dirty="0">
                <a:solidFill>
                  <a:srgbClr val="F1376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Ink Free" panose="020F0502020204030204" pitchFamily="34" charset="0"/>
              </a:rPr>
              <a:t> package</a:t>
            </a:r>
            <a:endParaRPr lang="en-GB" dirty="0">
              <a:solidFill>
                <a:srgbClr val="F1376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Ink Free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8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020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Playing the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tidyverse style guide advises against using the pipe when: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“You need to manipulate more than one object at a time. Reserve pipes for a sequence of steps applied to one primary object.”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“There are meaningful intermediate objects that could be given informative names.”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67FC1-F62F-D447-A379-AC634398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8" y="3968427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52D3BE-8FEC-9543-9D9D-ED96035273CB}"/>
              </a:ext>
            </a:extLst>
          </p:cNvPr>
          <p:cNvSpPr/>
          <p:nvPr/>
        </p:nvSpPr>
        <p:spPr>
          <a:xfrm>
            <a:off x="486106" y="4418017"/>
            <a:ext cx="3029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style.tidyverse.org</a:t>
            </a:r>
            <a:r>
              <a:rPr lang="en-GB" dirty="0"/>
              <a:t>/</a:t>
            </a:r>
            <a:r>
              <a:rPr lang="en-GB" dirty="0" err="1"/>
              <a:t>pipes.html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708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020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Playing the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500" b="1" i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Optional: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</a:t>
            </a: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fastpipe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package allows you to print to the console each call in a chain and how long it took to run – useful when seeking efficiency gains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To install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fastpipe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you first need to install and load the </a:t>
            </a:r>
            <a:r>
              <a:rPr lang="en-US" sz="25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devtools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package. Once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devtools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is loaded, run: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67FC1-F62F-D447-A379-AC634398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8" y="3968427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C532D6-1D3A-2F43-8639-B8C901E3B4F7}"/>
              </a:ext>
            </a:extLst>
          </p:cNvPr>
          <p:cNvSpPr/>
          <p:nvPr/>
        </p:nvSpPr>
        <p:spPr>
          <a:xfrm>
            <a:off x="1567986" y="3537540"/>
            <a:ext cx="60080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devtools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::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install_github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</a:p>
          <a:p>
            <a:pPr lvl="2"/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“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moodymudskipper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fastpipe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”)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10430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8769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Introduction to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Designed to be user friendly, consistent, concise, fluid, and quick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Caveat: For big data, the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data.table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package and philosophy is still the way to go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48226B-3258-E447-9716-79BE81FF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2" y="3969692"/>
            <a:ext cx="776311" cy="8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07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020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Playing the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pipes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2470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To print the run time of each operation in a chain, load the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fastpipe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package and then simply substitute the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%&gt;%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pipe with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%L&gt;%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</a:p>
          <a:p>
            <a:pPr lvl="0"/>
            <a:r>
              <a:rPr lang="en-US" sz="21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e.g.,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starwars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%L&gt;% </a:t>
            </a:r>
          </a:p>
          <a:p>
            <a:pPr lvl="0"/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filter(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str_detect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homeworld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, "Naboo") &amp; </a:t>
            </a:r>
          </a:p>
          <a:p>
            <a:pPr lvl="0"/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       sex == "female") %L&gt;%</a:t>
            </a:r>
          </a:p>
          <a:p>
            <a:pPr lvl="0"/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summarise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</a:t>
            </a:r>
            <a:r>
              <a:rPr lang="en-US" sz="21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mean_height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= mean(height)) %L&gt;%</a:t>
            </a:r>
          </a:p>
          <a:p>
            <a:pPr lvl="0"/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       pull()</a:t>
            </a:r>
            <a:r>
              <a:rPr lang="en-US" sz="21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endParaRPr lang="en-US" sz="25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167FC1-F62F-D447-A379-AC634398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988" y="3968427"/>
            <a:ext cx="776311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466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2" y="2217807"/>
            <a:ext cx="643798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Visualising data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ggplot2</a:t>
            </a:r>
          </a:p>
        </p:txBody>
      </p:sp>
    </p:spTree>
    <p:extLst>
      <p:ext uri="{BB962C8B-B14F-4D97-AF65-F5344CB8AC3E}">
        <p14:creationId xmlns:p14="http://schemas.microsoft.com/office/powerpoint/2010/main" val="654728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7900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Plotting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55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ggplot2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</a:t>
            </a:r>
            <a:r>
              <a:rPr lang="en-GB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provides data visualisation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Works seamlessly with data that follows the tidy data principles</a:t>
            </a:r>
            <a:endParaRPr lang="en-US" sz="25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“You provide the data, tell ggplot2 how to map variables to aesthetics, what graphical primitives to use, and it takes care of the details”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Plots are built layer by layer by adding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Every detail can be tweaked making plots highly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customisable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0F7F94-3E35-4A4A-A33D-32D4E2760582}"/>
              </a:ext>
            </a:extLst>
          </p:cNvPr>
          <p:cNvSpPr/>
          <p:nvPr/>
        </p:nvSpPr>
        <p:spPr>
          <a:xfrm>
            <a:off x="422484" y="4690154"/>
            <a:ext cx="2382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https://ggplot2.tidyverse.org</a:t>
            </a:r>
          </a:p>
        </p:txBody>
      </p:sp>
    </p:spTree>
    <p:extLst>
      <p:ext uri="{BB962C8B-B14F-4D97-AF65-F5344CB8AC3E}">
        <p14:creationId xmlns:p14="http://schemas.microsoft.com/office/powerpoint/2010/main" val="1607766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7900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Plotting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76631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The following basic template can be adjusted to build a wide variety of graphs:</a:t>
            </a:r>
          </a:p>
          <a:p>
            <a:r>
              <a:rPr lang="en-US" sz="22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     e.g., 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ggplot(data = &lt;DATA&gt;, </a:t>
            </a:r>
          </a:p>
          <a:p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mapping = </a:t>
            </a:r>
            <a:r>
              <a:rPr lang="en-US" sz="22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(&lt;MAPPINGS&gt;)) +</a:t>
            </a:r>
          </a:p>
          <a:p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&lt;GEOM_FUNCTION&gt;()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&lt;DATA&gt;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is  the dataset we want to base our plot on</a:t>
            </a:r>
            <a:endParaRPr lang="en-US" sz="22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&lt;MAPPINGS&gt; 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is where we select the variables to be plotted and specify how they should be presented in the plot i.e., which axis represents each variable, size, shape,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endParaRPr lang="en-US" sz="24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003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7900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Plotting with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63908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&lt;GEOM_FUNCTION&gt; 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specifies the graphical representation we want to employ, e.g.: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geom_point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scatter plots, dot plots, etc.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geom_bar</a:t>
            </a:r>
            <a:r>
              <a:rPr lang="en-US" sz="22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geom_col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for bar charts, etc.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geom_line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line plots, trend lines, timeseries, etc.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geom_boxplot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boxplots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geom_violin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violin plots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geom_step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step-functions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geom_hline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and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geom_vline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drawing horizontal or vertical lines defined by a y-axis intercept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geom_sf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spatial data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geom_raster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for raster data</a:t>
            </a:r>
          </a:p>
          <a:p>
            <a:pPr marL="714375" lvl="4" indent="-357188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72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3889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To the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geom_bar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21258"/>
            <a:ext cx="8279523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make a basic bar chart of Star Wars species ordered by count: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mutate(species =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fct_lump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(species, n = 3,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       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other_level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"Other"),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species =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fct_infreq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(species))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count(species)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drop_na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ggplot(.,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(x = species, y = n)) +</a:t>
            </a:r>
          </a:p>
          <a:p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geom_bar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(stat = "identity")</a:t>
            </a:r>
          </a:p>
        </p:txBody>
      </p:sp>
    </p:spTree>
    <p:extLst>
      <p:ext uri="{BB962C8B-B14F-4D97-AF65-F5344CB8AC3E}">
        <p14:creationId xmlns:p14="http://schemas.microsoft.com/office/powerpoint/2010/main" val="1540718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3889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To the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geom_bar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3DAEFDE-8692-9F4D-B37F-D049643F4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066" y="1050251"/>
            <a:ext cx="2953571" cy="2968375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5D2FCB63-7F88-F141-B86D-1596CDBEF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363" y="1772438"/>
            <a:ext cx="2387600" cy="1524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3E43C9-CCDC-5640-A960-2ED2663CF12E}"/>
              </a:ext>
            </a:extLst>
          </p:cNvPr>
          <p:cNvCxnSpPr>
            <a:cxnSpLocks/>
          </p:cNvCxnSpPr>
          <p:nvPr/>
        </p:nvCxnSpPr>
        <p:spPr>
          <a:xfrm>
            <a:off x="4046485" y="2534438"/>
            <a:ext cx="549521" cy="1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848D5F3-F1EF-5C4A-A49E-94AEAADE3C6B}"/>
              </a:ext>
            </a:extLst>
          </p:cNvPr>
          <p:cNvSpPr/>
          <p:nvPr/>
        </p:nvSpPr>
        <p:spPr>
          <a:xfrm>
            <a:off x="1140373" y="43532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C1728-1895-E247-8F37-030EF15E8E19}"/>
              </a:ext>
            </a:extLst>
          </p:cNvPr>
          <p:cNvSpPr txBox="1"/>
          <p:nvPr/>
        </p:nvSpPr>
        <p:spPr>
          <a:xfrm>
            <a:off x="367862" y="3952131"/>
            <a:ext cx="773347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We could also do this using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geom_col</a:t>
            </a:r>
            <a:r>
              <a:rPr lang="en-US" sz="20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, in which case we would not need to have added 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stat = "identity" </a:t>
            </a:r>
            <a:r>
              <a:rPr lang="en-US" sz="2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to stop ggplot2 from doing its own aggregation – a default behaviour of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geom_bar</a:t>
            </a:r>
            <a:endParaRPr lang="en-US" sz="2000" dirty="0">
              <a:solidFill>
                <a:srgbClr val="F1376F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7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09466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Time to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geom_step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up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750659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make a basic step plot of the number of Star Wars films over time: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tibble(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ReleaseDate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c(1977, 1980, 1983, 1999, 2002, 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    2005, 2015, 2017, 2019),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Episode = c("IV", "V", "VI", "I", "II", "III", 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"VII", "VIII", "IX"),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TotalEpisodes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1:9) %&gt;%</a:t>
            </a:r>
          </a:p>
          <a:p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ggplot(.,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(x =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ReleaseDate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y =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TotalEpisodes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)) +</a:t>
            </a:r>
          </a:p>
          <a:p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geom_step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000" b="1" dirty="0">
              <a:solidFill>
                <a:srgbClr val="F1376F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16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09466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Time to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geom_step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up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3E43C9-CCDC-5640-A960-2ED2663CF12E}"/>
              </a:ext>
            </a:extLst>
          </p:cNvPr>
          <p:cNvCxnSpPr>
            <a:cxnSpLocks/>
          </p:cNvCxnSpPr>
          <p:nvPr/>
        </p:nvCxnSpPr>
        <p:spPr>
          <a:xfrm>
            <a:off x="4046485" y="2944339"/>
            <a:ext cx="549521" cy="1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EEB67C5D-2CE6-0B44-A64F-4D8078999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0" y="1796049"/>
            <a:ext cx="3391119" cy="2296579"/>
          </a:xfrm>
          <a:prstGeom prst="rect">
            <a:avLst/>
          </a:prstGeom>
        </p:spPr>
      </p:pic>
      <p:pic>
        <p:nvPicPr>
          <p:cNvPr id="17" name="Picture 16" descr="Chart, histogram, box and whisker chart&#10;&#10;Description automatically generated">
            <a:extLst>
              <a:ext uri="{FF2B5EF4-FFF2-40B4-BE49-F238E27FC236}">
                <a16:creationId xmlns:a16="http://schemas.microsoft.com/office/drawing/2014/main" id="{846EDCC9-DA67-B042-9E26-164AFE6A9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312" y="1472281"/>
            <a:ext cx="3334012" cy="29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62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822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Making a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geom_point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750659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make a scatter plot to show the relationship between height and mass of Star Wars characters: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drop_na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(mass, height)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ggplot(.,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(x = mass, y = height)) +</a:t>
            </a:r>
          </a:p>
          <a:p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geom_point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000" b="1" dirty="0">
              <a:solidFill>
                <a:srgbClr val="F1376F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7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2" y="2217807"/>
            <a:ext cx="688842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Installing and loading tidyverse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27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822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Making a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geom_point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5561C4-58C9-924B-8F4F-17F5C3F44D4B}"/>
              </a:ext>
            </a:extLst>
          </p:cNvPr>
          <p:cNvCxnSpPr>
            <a:cxnSpLocks/>
          </p:cNvCxnSpPr>
          <p:nvPr/>
        </p:nvCxnSpPr>
        <p:spPr>
          <a:xfrm>
            <a:off x="4046485" y="2944339"/>
            <a:ext cx="549521" cy="1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1A7A7148-A590-6544-983A-7ADD105E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322" y="1515882"/>
            <a:ext cx="3277057" cy="3048235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8FF3257-A129-9E4D-920B-16107C50E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05" y="1240328"/>
            <a:ext cx="3206230" cy="34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89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822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Making a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geom_point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39119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There is a clear outlier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We can remove it for the purpose of plotting without needing to make permanent changes to the data in the tibble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To do so, we will calculate the BMI of each character, then create z-scores based on the BMI values, and remove data points that fall outside of a specified z-score 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All this can be done in a single pipe</a:t>
            </a:r>
          </a:p>
        </p:txBody>
      </p:sp>
    </p:spTree>
    <p:extLst>
      <p:ext uri="{BB962C8B-B14F-4D97-AF65-F5344CB8AC3E}">
        <p14:creationId xmlns:p14="http://schemas.microsoft.com/office/powerpoint/2010/main" val="34270216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822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Making a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geom_point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70211" y="1394525"/>
            <a:ext cx="8950947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drop_na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(mass, height) %&gt;%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mutate(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bmi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mass / (height * 0.01)^2,</a:t>
            </a:r>
          </a:p>
          <a:p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zBmi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scale(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bmi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)) %&gt;%</a:t>
            </a:r>
          </a:p>
          <a:p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filter(between(</a:t>
            </a:r>
            <a:r>
              <a:rPr lang="en-US" sz="20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zBmi</a:t>
            </a:r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-2.5, +2.5)) %&gt;%</a:t>
            </a:r>
          </a:p>
          <a:p>
            <a:r>
              <a:rPr lang="en-US" sz="20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ggplot(.,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(x = mass, y = height)) +      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geom_point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0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endParaRPr lang="en-US" sz="2000" b="1" dirty="0">
              <a:solidFill>
                <a:srgbClr val="F1376F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E952B9F4-811A-DC4C-9299-BEF09B37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86" y="1445804"/>
            <a:ext cx="2757072" cy="23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62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822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Making a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geom_point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657895" cy="36625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What if we wish to distinguish between species in the plot?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We can do so by passing the species categorical variable to the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and/or shape argument in 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4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%&gt;%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drop_na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(mass, height, species) %&gt;%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mutate(species = 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fct_lump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(species, n = 3, 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other_level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"Other"),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species = 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fct_infreq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(species)) %&gt;%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mutate(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bmi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mass / (height * 0.01)^2, .after = mass) %&gt;%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mutate(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zBmi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scale(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bmi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)) %&gt;% 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filter(between(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zBmi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, -2.5, +2.5)) %&gt;%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ggplot(., 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(x = mass, y = height,</a:t>
            </a:r>
            <a:r>
              <a:rPr lang="en-US" sz="16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16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species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)) +</a:t>
            </a:r>
          </a:p>
          <a:p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geom_point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21970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8221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Making a </a:t>
            </a:r>
            <a:r>
              <a:rPr lang="en-US" sz="40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geom_point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()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8B8C2826-87FC-E744-8F9D-45419D9C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686" y="1304766"/>
            <a:ext cx="3672627" cy="32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65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75007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Tweaking data element aesthetics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657895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In addition to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and shape, it is possible to toy with data element size and alpha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It is not necessary to pass them to an 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aes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argument to do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We could, for example, alter the size, shape, and alpha value of all of the data elements purely out of aesthetic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In the case of the previous plot, we would do this by altering the 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geom_point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arguments</a:t>
            </a:r>
            <a:endParaRPr lang="en-US" sz="20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7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75007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Tweaking data element aesthetics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65789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+ </a:t>
            </a:r>
            <a:r>
              <a:rPr lang="en-US" sz="24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geom_point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alpha = 0.5, </a:t>
            </a:r>
          </a:p>
          <a:p>
            <a:r>
              <a:rPr lang="en-US" sz="24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shape = "triangle", </a:t>
            </a:r>
          </a:p>
          <a:p>
            <a:r>
              <a:rPr lang="en-US" sz="24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size = 3</a:t>
            </a:r>
            <a:r>
              <a:rPr lang="en-US" sz="24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10984690-7F96-E642-8AAA-18E210DC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68" y="2374137"/>
            <a:ext cx="2972895" cy="2583498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7026D316-96AC-CD40-BE91-324EAA170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917" y="2381727"/>
            <a:ext cx="2836912" cy="248588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695A33-4DD1-8543-AC0A-11382C31FB7B}"/>
              </a:ext>
            </a:extLst>
          </p:cNvPr>
          <p:cNvCxnSpPr>
            <a:cxnSpLocks/>
          </p:cNvCxnSpPr>
          <p:nvPr/>
        </p:nvCxnSpPr>
        <p:spPr>
          <a:xfrm>
            <a:off x="4082580" y="3518676"/>
            <a:ext cx="549521" cy="1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76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565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scales 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279523" cy="276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Every plot aesthetic is associated with exactly one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It is not necessary to manually specify a scale for each aesthetic –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ggplot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will create them automatically, taking into account the variable type and aesthetic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However, to override any of the scale defaults, it is necessary to specify the scale yourself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4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565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scales 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53505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Specify the scale using the name of the aesthetic and the scale type, e.g.:</a:t>
            </a:r>
            <a:endParaRPr lang="en-US" sz="24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scale_x_continuous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scale_y_date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scale_y_log10()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scale_colour_discrete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Adding arguments will overwrite the defaults, e.g.: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scale_y_continuous</a:t>
            </a:r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(name = "Count",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breaks = seq(0, 10, 2), 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labels = seq(0, 10, 2),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limits = c(0, 25),</a:t>
            </a:r>
          </a:p>
          <a:p>
            <a:r>
              <a:rPr lang="en-US" sz="20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expand = c(0,0)) </a:t>
            </a:r>
            <a:endParaRPr lang="en-US" sz="20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91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395653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scales 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1" y="1173808"/>
            <a:ext cx="91440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customise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the scales of our scatterplot:</a:t>
            </a:r>
            <a:endParaRPr lang="en-US" sz="20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+ </a:t>
            </a:r>
            <a:r>
              <a:rPr lang="en-US" sz="18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scale_x_continuous</a:t>
            </a:r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(name = "Mass (kg)", limits = c(0, 165),</a:t>
            </a:r>
          </a:p>
          <a:p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breaks = seq(0, 160, 40), expand = c(0,0)) +</a:t>
            </a:r>
          </a:p>
          <a:p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scale_y_continuous</a:t>
            </a:r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(name = "Height (cm)", limits = c(0, 255),</a:t>
            </a:r>
          </a:p>
          <a:p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breaks = seq(0, 250, 50))</a:t>
            </a:r>
            <a:endParaRPr lang="en-US" sz="1800" b="1" dirty="0">
              <a:solidFill>
                <a:srgbClr val="F1376F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CE60B10-4F66-9D4E-AE37-183A160D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226" y="2665613"/>
            <a:ext cx="2711669" cy="2381313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375037D4-0A5C-B54E-835E-58240E15F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99" y="2665612"/>
            <a:ext cx="2740236" cy="23813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B69D33-EF78-924B-8C1A-FA10661CCBFA}"/>
              </a:ext>
            </a:extLst>
          </p:cNvPr>
          <p:cNvCxnSpPr>
            <a:cxnSpLocks/>
          </p:cNvCxnSpPr>
          <p:nvPr/>
        </p:nvCxnSpPr>
        <p:spPr>
          <a:xfrm>
            <a:off x="4082580" y="3518676"/>
            <a:ext cx="549521" cy="1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46D5EE7-175E-944A-96A9-48A1F3CC23C4}"/>
              </a:ext>
            </a:extLst>
          </p:cNvPr>
          <p:cNvSpPr/>
          <p:nvPr/>
        </p:nvSpPr>
        <p:spPr>
          <a:xfrm>
            <a:off x="4946859" y="4600157"/>
            <a:ext cx="352178" cy="352178"/>
          </a:xfrm>
          <a:prstGeom prst="ellipse">
            <a:avLst/>
          </a:prstGeom>
          <a:noFill/>
          <a:ln>
            <a:solidFill>
              <a:srgbClr val="F1376F">
                <a:alpha val="3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24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70535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Installing and loading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19275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Installing the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will install the core tidyverse packages: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ggplot2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dplyr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purrr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tibble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stringr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and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forcats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Similarly, loading tidyverse will load these core tidyverse packages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Non-core tidyverse packages (e.g.,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readxl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magrittr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, </a:t>
            </a:r>
            <a:r>
              <a:rPr lang="en-US" sz="25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lubridate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) will need to be separately installed and loaded if needed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48226B-3258-E447-9716-79BE81FF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2" y="3969692"/>
            <a:ext cx="776311" cy="8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056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629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scale guides 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535053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Each scale type has is associated with a default guide type and associated guide function:</a:t>
            </a:r>
          </a:p>
          <a:p>
            <a:pPr marL="712788" lvl="5" indent="-334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Continuous, binned and discrete position scales have an 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axis: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guide_axis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4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712788" lvl="3" indent="-334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Non-position discrete scales have a 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legend: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guide_legend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4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712788" lvl="2" indent="-334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Continuous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/fill scales have a </a:t>
            </a:r>
            <a:r>
              <a:rPr lang="en-GB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bar: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guide_colourbar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4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712788" lvl="2" indent="-334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Binned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/fill scales have </a:t>
            </a:r>
            <a:r>
              <a:rPr lang="en-US" sz="24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steps: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guide_coloursteps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4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94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6297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scale guides 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29003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The guide functions allow arguments that enable users to tweak text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, size, font,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However, there are other means of doing this which I prefer – in most cases you will not need to invoke these guide functions</a:t>
            </a:r>
          </a:p>
        </p:txBody>
      </p:sp>
    </p:spTree>
    <p:extLst>
      <p:ext uri="{BB962C8B-B14F-4D97-AF65-F5344CB8AC3E}">
        <p14:creationId xmlns:p14="http://schemas.microsoft.com/office/powerpoint/2010/main" val="4803748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47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themes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535053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ggplot2’s theme system allows you to adjust the non-data elements of plots (e.g., title, fonts, ticks, axis, grid lines, background, element positioning)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Helps in making plots aesthetically pleasing and consistent with style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A number of built-in themes are available, offering pre-sets that reduce the amount of tinkering that is necessary – the default theme is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theme_grey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208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47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themes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theme_bw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and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theme_classic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are particularly good alternative themes to work from when putting together a scientific publication as they are clean and clear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551FF-6B04-804F-B968-C1AF6C7BAF52}"/>
              </a:ext>
            </a:extLst>
          </p:cNvPr>
          <p:cNvSpPr/>
          <p:nvPr/>
        </p:nvSpPr>
        <p:spPr>
          <a:xfrm>
            <a:off x="266702" y="4509328"/>
            <a:ext cx="3207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41226"/>
                </a:solidFill>
              </a:rPr>
              <a:t>https://ggplot2-book.org/</a:t>
            </a:r>
            <a:r>
              <a:rPr lang="en-GB" dirty="0" err="1">
                <a:solidFill>
                  <a:srgbClr val="141226"/>
                </a:solidFill>
              </a:rPr>
              <a:t>polishing.html</a:t>
            </a:r>
            <a:endParaRPr lang="en-GB" dirty="0">
              <a:solidFill>
                <a:srgbClr val="141226"/>
              </a:solidFill>
            </a:endParaRPr>
          </a:p>
        </p:txBody>
      </p: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8CFB007C-C512-1A4E-BE51-110FA06B8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26" y="2603532"/>
            <a:ext cx="2400300" cy="1676400"/>
          </a:xfrm>
          <a:prstGeom prst="rect">
            <a:avLst/>
          </a:prstGeo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18F68BB9-6CEE-FB46-81FA-87434FD2F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042" y="2559082"/>
            <a:ext cx="2374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37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47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themes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13237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recreate one of our earlier plots, applying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theme_bw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endParaRPr lang="en-US" sz="24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0C0AE3-9AD0-2141-AEA4-49EEFC4679E5}"/>
              </a:ext>
            </a:extLst>
          </p:cNvPr>
          <p:cNvCxnSpPr>
            <a:cxnSpLocks/>
          </p:cNvCxnSpPr>
          <p:nvPr/>
        </p:nvCxnSpPr>
        <p:spPr>
          <a:xfrm>
            <a:off x="4261677" y="3071077"/>
            <a:ext cx="549521" cy="1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8BC374DE-7E2B-2D4A-A552-4815D6FFB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672" y="2218012"/>
            <a:ext cx="2947880" cy="237527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568A9A69-3948-EC40-A325-776C95DCD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91" y="2218011"/>
            <a:ext cx="3045620" cy="24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476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47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themes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</a:t>
            </a:r>
            <a:r>
              <a:rPr lang="en-US" sz="24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customise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further using 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theme()</a:t>
            </a:r>
            <a:endParaRPr lang="en-US" sz="24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73213-73DD-F224-A24F-3ACA89B8BF81}"/>
              </a:ext>
            </a:extLst>
          </p:cNvPr>
          <p:cNvSpPr txBox="1"/>
          <p:nvPr/>
        </p:nvSpPr>
        <p:spPr>
          <a:xfrm>
            <a:off x="378212" y="1646624"/>
            <a:ext cx="875445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+ 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theme(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plot.background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element_rect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(fill = "#F5F5F5"),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plot.margin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unit(c(.5, .5, .5, .5), "cm"),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panel.grid.minor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element_blank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panel.grid.major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element_line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linetype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"dashed", 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           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"black", size = 0.2),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panel.border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element_blank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panel.background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element_blank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axis.line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element_line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"black"),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axis.text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element_text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(face = "italic",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"#606060"),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axis.title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element_text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"black"),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legend.title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element_text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(face = "italic"),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legend.background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element_blank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legend.key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element_blank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legend.position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"right")</a:t>
            </a:r>
          </a:p>
        </p:txBody>
      </p:sp>
    </p:spTree>
    <p:extLst>
      <p:ext uri="{BB962C8B-B14F-4D97-AF65-F5344CB8AC3E}">
        <p14:creationId xmlns:p14="http://schemas.microsoft.com/office/powerpoint/2010/main" val="110475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47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themes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0C0AE3-9AD0-2141-AEA4-49EEFC4679E5}"/>
              </a:ext>
            </a:extLst>
          </p:cNvPr>
          <p:cNvCxnSpPr>
            <a:cxnSpLocks/>
          </p:cNvCxnSpPr>
          <p:nvPr/>
        </p:nvCxnSpPr>
        <p:spPr>
          <a:xfrm>
            <a:off x="4093517" y="2368295"/>
            <a:ext cx="549521" cy="1"/>
          </a:xfrm>
          <a:prstGeom prst="straightConnector1">
            <a:avLst/>
          </a:prstGeom>
          <a:ln w="76200">
            <a:solidFill>
              <a:srgbClr val="1412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568A9A69-3948-EC40-A325-776C95DCD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46" y="1515230"/>
            <a:ext cx="3045620" cy="2442311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E2AF2D21-050C-534C-BBD8-14A75040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429" y="1515229"/>
            <a:ext cx="3049276" cy="244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77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47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themes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If we plan on styling multiple plots in a similar way, it is wise to convert the theme into a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do this for an abbreviated version of the theme we just used: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CECB7-E2E1-4DC2-65D6-E2FB261CA379}"/>
              </a:ext>
            </a:extLst>
          </p:cNvPr>
          <p:cNvSpPr txBox="1"/>
          <p:nvPr/>
        </p:nvSpPr>
        <p:spPr>
          <a:xfrm>
            <a:off x="968848" y="2847335"/>
            <a:ext cx="74870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theme_cleanGrey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&lt;- function() {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theme_bw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 +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theme(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plot.background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element_rect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(fill = "#F5F5F5"),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plot.margin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unit(c(.5, .5, .5, .5), "cm"),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panel.grid.minor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element_blank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(),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panel.grid.major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element_line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linetype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"dashed", </a:t>
            </a: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                 </a:t>
            </a:r>
            <a:r>
              <a:rPr lang="en-US" sz="15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colour</a:t>
            </a:r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= "black", size = </a:t>
            </a:r>
            <a:r>
              <a:rPr lang="en-US" sz="1500" b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0.2))</a:t>
            </a:r>
            <a:endParaRPr lang="en-US" sz="1500" b="1" dirty="0">
              <a:solidFill>
                <a:srgbClr val="F1376F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r>
              <a:rPr lang="en-US" sz="15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799073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14728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Customise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themes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Say we saved our custom theme function as a script named 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theme_cleanGrey.R</a:t>
            </a:r>
            <a:endParaRPr lang="en-US" sz="2400" b="1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We can then access it from other scripts using 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source("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filepath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en-US" sz="24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theme_cleanGrey.R</a:t>
            </a:r>
            <a:r>
              <a:rPr lang="en-US" sz="24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We can then simply substitute the theme in our earlier script for</a:t>
            </a:r>
            <a:r>
              <a:rPr lang="en-US" sz="16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6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theme_cleanGrey</a:t>
            </a:r>
            <a:r>
              <a:rPr lang="en-US" sz="26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606663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47275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Plot and legend titles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Plot and legend titles can be added as follows:</a:t>
            </a:r>
          </a:p>
          <a:p>
            <a:r>
              <a:rPr lang="en-US" sz="18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scale_colour_discrete</a:t>
            </a:r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("Species") +</a:t>
            </a:r>
          </a:p>
          <a:p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en-US" sz="18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ggtitle</a:t>
            </a:r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(label = "</a:t>
            </a:r>
            <a:r>
              <a:rPr lang="en-US" sz="18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Starwars</a:t>
            </a:r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character height and weight",</a:t>
            </a:r>
          </a:p>
          <a:p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         subtitle = "Data: Aden-</a:t>
            </a:r>
            <a:r>
              <a:rPr lang="en-US" sz="1800" b="1" dirty="0" err="1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Buie</a:t>
            </a:r>
            <a:r>
              <a:rPr lang="en-US" sz="1800" b="1" dirty="0">
                <a:solidFill>
                  <a:srgbClr val="F1376F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 (2020)")</a:t>
            </a:r>
          </a:p>
          <a:p>
            <a:endParaRPr lang="en-US" sz="2600" dirty="0">
              <a:solidFill>
                <a:srgbClr val="F1376F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11DBD00E-D185-734F-AEEF-E0AE844FC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158" y="2454279"/>
            <a:ext cx="3087684" cy="24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70535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Installing and loading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6" y="1173808"/>
            <a:ext cx="8119275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Install using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install.packages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("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tidyverse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If </a:t>
            </a:r>
            <a:r>
              <a:rPr lang="en-US" sz="25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tidyverse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has already been installed, check whether its associated packages are up-to-date using 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tidyverse_update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or click the Update button in RStudio </a:t>
            </a:r>
            <a:endParaRPr lang="en-US" sz="25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Load using 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library(</a:t>
            </a:r>
            <a:r>
              <a:rPr lang="en-US" sz="2500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tidyverse</a:t>
            </a:r>
            <a:r>
              <a:rPr lang="en-US" sz="2500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F0502020204030204" pitchFamily="34" charset="0"/>
                <a:cs typeface="Courier New" panose="02070309020205020404" pitchFamily="49" charset="0"/>
              </a:rPr>
              <a:t>)</a:t>
            </a:r>
            <a:endParaRPr lang="en-US" sz="2500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48226B-3258-E447-9716-79BE81FFE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02" y="3969692"/>
            <a:ext cx="776311" cy="8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E1BAC15-19AA-E9FA-0C22-90F48F82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930" y="2952781"/>
            <a:ext cx="4342140" cy="786541"/>
          </a:xfrm>
          <a:prstGeom prst="rect">
            <a:avLst/>
          </a:prstGeom>
          <a:effectLst>
            <a:outerShdw blurRad="98327" sx="102000" sy="102000" algn="ctr" rotWithShape="0">
              <a:prstClr val="black">
                <a:alpha val="14621"/>
              </a:prst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F8018D-3A2B-856B-F21F-EE6589FEDC1B}"/>
              </a:ext>
            </a:extLst>
          </p:cNvPr>
          <p:cNvCxnSpPr>
            <a:cxnSpLocks/>
          </p:cNvCxnSpPr>
          <p:nvPr/>
        </p:nvCxnSpPr>
        <p:spPr>
          <a:xfrm flipH="1">
            <a:off x="4116374" y="3369904"/>
            <a:ext cx="397565" cy="0"/>
          </a:xfrm>
          <a:prstGeom prst="straightConnector1">
            <a:avLst/>
          </a:prstGeom>
          <a:ln w="38100">
            <a:solidFill>
              <a:srgbClr val="F137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547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2" y="1910031"/>
            <a:ext cx="7335663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Working with &amp; </a:t>
            </a:r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visualising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spatial</a:t>
            </a:r>
          </a:p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data using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sf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&amp; </a:t>
            </a:r>
            <a:r>
              <a:rPr lang="en-US" sz="40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ggplot2</a:t>
            </a:r>
          </a:p>
        </p:txBody>
      </p:sp>
    </p:spTree>
    <p:extLst>
      <p:ext uri="{BB962C8B-B14F-4D97-AF65-F5344CB8AC3E}">
        <p14:creationId xmlns:p14="http://schemas.microsoft.com/office/powerpoint/2010/main" val="26105534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0930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Visualising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We can plot spatial data, such as points, lines and polygons with 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ggplot2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using </a:t>
            </a:r>
            <a:r>
              <a:rPr lang="en-US" sz="24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geom_sf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() </a:t>
            </a:r>
            <a:endParaRPr lang="en-US" sz="2600" b="1" dirty="0">
              <a:solidFill>
                <a:srgbClr val="F1376F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62C2C-480B-2DCE-688F-ACA7C21DE6A4}"/>
              </a:ext>
            </a:extLst>
          </p:cNvPr>
          <p:cNvSpPr txBox="1"/>
          <p:nvPr/>
        </p:nvSpPr>
        <p:spPr>
          <a:xfrm>
            <a:off x="278780" y="1996215"/>
            <a:ext cx="8865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countries &lt;-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ne_countries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(scale = "medium",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returnclass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"sf")</a:t>
            </a:r>
          </a:p>
          <a:p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 + </a:t>
            </a:r>
          </a:p>
          <a:p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geom_sf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(data = countries,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(fill = economy))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40146F9E-EB65-964D-5756-7F7AF5A41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597" y="2927284"/>
            <a:ext cx="5123507" cy="19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56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09306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Visualising</a:t>
            </a:r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Let’s add an additional layer showing the location of cities</a:t>
            </a:r>
            <a:endParaRPr lang="en-US" sz="2600" dirty="0">
              <a:solidFill>
                <a:srgbClr val="F1376F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1F342-77A9-FAAD-DF30-D5AEB6EAA6A1}"/>
              </a:ext>
            </a:extLst>
          </p:cNvPr>
          <p:cNvSpPr txBox="1"/>
          <p:nvPr/>
        </p:nvSpPr>
        <p:spPr>
          <a:xfrm>
            <a:off x="156116" y="1628225"/>
            <a:ext cx="89878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50" b="1" dirty="0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cities &lt;-  </a:t>
            </a:r>
            <a:r>
              <a:rPr lang="en-GB" sz="1650" b="1" dirty="0" err="1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st_as_sf</a:t>
            </a:r>
            <a:r>
              <a:rPr lang="en-GB" sz="1650" b="1" dirty="0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50" b="1" dirty="0" err="1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world.cities</a:t>
            </a:r>
            <a:r>
              <a:rPr lang="en-GB" sz="1650" b="1" dirty="0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1650" b="1" dirty="0" err="1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coords</a:t>
            </a:r>
            <a:r>
              <a:rPr lang="en-GB" sz="1650" b="1" dirty="0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=c("long", "</a:t>
            </a:r>
            <a:r>
              <a:rPr lang="en-GB" sz="1650" b="1" dirty="0" err="1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GB" sz="1650" b="1" dirty="0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en-GB" sz="1650" b="1" dirty="0" err="1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crs</a:t>
            </a:r>
            <a:r>
              <a:rPr lang="en-GB" sz="1650" b="1" dirty="0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4326) </a:t>
            </a:r>
            <a:r>
              <a:rPr lang="en-GB" sz="16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1650" dirty="0">
                <a:latin typeface="Courier New" panose="02070309020205020404" pitchFamily="49" charset="0"/>
                <a:cs typeface="Courier New" panose="02070309020205020404" pitchFamily="49" charset="0"/>
              </a:rPr>
              <a:t>() +</a:t>
            </a:r>
          </a:p>
          <a:p>
            <a:r>
              <a:rPr lang="en-GB" sz="16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geom_sf</a:t>
            </a:r>
            <a:r>
              <a:rPr lang="en-GB" sz="1650" dirty="0">
                <a:latin typeface="Courier New" panose="02070309020205020404" pitchFamily="49" charset="0"/>
                <a:cs typeface="Courier New" panose="02070309020205020404" pitchFamily="49" charset="0"/>
              </a:rPr>
              <a:t>(data = countries, </a:t>
            </a:r>
            <a:r>
              <a:rPr lang="en-GB" sz="16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1650" dirty="0">
                <a:latin typeface="Courier New" panose="02070309020205020404" pitchFamily="49" charset="0"/>
                <a:cs typeface="Courier New" panose="02070309020205020404" pitchFamily="49" charset="0"/>
              </a:rPr>
              <a:t>(fill = economy)) +</a:t>
            </a:r>
          </a:p>
          <a:p>
            <a:r>
              <a:rPr lang="en-GB" sz="165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50" b="1" dirty="0" err="1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geom_sf</a:t>
            </a:r>
            <a:r>
              <a:rPr lang="en-GB" sz="1650" b="1" dirty="0">
                <a:solidFill>
                  <a:srgbClr val="F137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 = cities, alpha = 0.1, size = 0.1)</a:t>
            </a:r>
          </a:p>
        </p:txBody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978221F3-7BF4-C26A-EE48-183F3FC60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29" y="2904728"/>
            <a:ext cx="5105304" cy="20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03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55312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Reprojecting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8156090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For </a:t>
            </a:r>
            <a:r>
              <a:rPr lang="en-US" sz="25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sf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objects, the existing Coordinate Reference System (CRS) of an object can be viewed using </a:t>
            </a:r>
            <a:r>
              <a:rPr lang="en-US" sz="25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st_crs</a:t>
            </a:r>
            <a:r>
              <a:rPr lang="en-US" sz="25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 </a:t>
            </a:r>
            <a:endParaRPr lang="en-US" sz="2500" dirty="0">
              <a:solidFill>
                <a:srgbClr val="1412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Often, we need to change the coordinates of our spatial object into a new CRS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We can reproject are data using </a:t>
            </a:r>
            <a:r>
              <a:rPr lang="en-US" sz="25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st_transform</a:t>
            </a:r>
            <a:r>
              <a:rPr lang="en-US" sz="2500" b="1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It requires us to specify the object to be reprojected and the desired CRS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94846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55312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Reprojecting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WGS84 (EPSG:4326) is commonly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GPS datasets and many raster and vector datasets are provided in this CRS by default, and it is used extensively in web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But we may want to use a more location appropriate CRS or a projection that offers more accurate proportions in area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4DE0A-F8F0-7AF3-3DAB-6A74E67605A2}"/>
              </a:ext>
            </a:extLst>
          </p:cNvPr>
          <p:cNvSpPr txBox="1"/>
          <p:nvPr/>
        </p:nvSpPr>
        <p:spPr>
          <a:xfrm>
            <a:off x="345688" y="44392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geocompr.robinlovelace.net</a:t>
            </a:r>
            <a:r>
              <a:rPr lang="en-GB" dirty="0"/>
              <a:t>/</a:t>
            </a:r>
            <a:r>
              <a:rPr lang="en-GB" dirty="0" err="1"/>
              <a:t>reproj</a:t>
            </a:r>
            <a:r>
              <a:rPr lang="en-GB" dirty="0"/>
              <a:t>-geo-</a:t>
            </a:r>
            <a:r>
              <a:rPr lang="en-GB" dirty="0" err="1"/>
              <a:t>data.html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9519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55312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Reprojecting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For example, we could plot our world map using the Mollweide projection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141226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463D3-33E1-E134-0346-C3E75D1144B6}"/>
              </a:ext>
            </a:extLst>
          </p:cNvPr>
          <p:cNvSpPr txBox="1"/>
          <p:nvPr/>
        </p:nvSpPr>
        <p:spPr>
          <a:xfrm>
            <a:off x="401265" y="1989416"/>
            <a:ext cx="86198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st_transform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(countries,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"+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=moll") %&gt;%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(.) +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geom_sf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(fill = economy))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7EFF5461-F4B5-C04B-827D-3590F5BEF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597" y="3005079"/>
            <a:ext cx="4067228" cy="20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29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55312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Reprojecting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Tools to help in selecting a suitable CRS include the </a:t>
            </a:r>
            <a:r>
              <a:rPr lang="en-US" sz="2500" b="1" dirty="0" err="1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crssuggest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 package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It’s </a:t>
            </a:r>
            <a:r>
              <a:rPr lang="en-US" sz="2500" b="1" dirty="0" err="1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suggest_crs</a:t>
            </a:r>
            <a:r>
              <a:rPr lang="en-US" sz="2500" b="1" dirty="0">
                <a:solidFill>
                  <a:srgbClr val="141226"/>
                </a:solidFill>
                <a:latin typeface="Courier New" panose="02070309020205020404" pitchFamily="49" charset="0"/>
                <a:ea typeface="Source Sans Pro" panose="020B0503030403020204" pitchFamily="34" charset="0"/>
                <a:cs typeface="Courier New" panose="02070309020205020404" pitchFamily="49" charset="0"/>
              </a:rPr>
              <a:t>()</a:t>
            </a:r>
            <a:r>
              <a:rPr lang="en-US" sz="2500" dirty="0">
                <a:solidFill>
                  <a:srgbClr val="14122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ourier New" panose="02070309020205020404" pitchFamily="49" charset="0"/>
              </a:rPr>
              <a:t> function takes a spatial object with geographic CRS and returns a list of possible projected CRSs that could be used for the given area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93678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3412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Simplifying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1F97A-C7CC-A74A-8DC4-60A5FD6C1A76}"/>
              </a:ext>
            </a:extLst>
          </p:cNvPr>
          <p:cNvSpPr txBox="1"/>
          <p:nvPr/>
        </p:nvSpPr>
        <p:spPr>
          <a:xfrm>
            <a:off x="486105" y="1173808"/>
            <a:ext cx="798635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We can use </a:t>
            </a:r>
            <a:r>
              <a:rPr lang="en-US" sz="24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ms_simplify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from the </a:t>
            </a:r>
            <a:r>
              <a:rPr lang="en-US" sz="2400" b="1" dirty="0" err="1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rmapshaper</a:t>
            </a:r>
            <a:r>
              <a:rPr lang="en-US" sz="2400" b="1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package to remove relatively extraneous vertices from polygons while preserving their essential shape to improve legibility, reduce object size, and speed up plotting</a:t>
            </a:r>
            <a:endParaRPr lang="en-US" sz="2600" dirty="0">
              <a:solidFill>
                <a:srgbClr val="F1376F"/>
              </a:solidFill>
              <a:latin typeface="Courier New" panose="02070309020205020404" pitchFamily="49" charset="0"/>
              <a:ea typeface="Source Sans Pro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174748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gplot2 hex sticker">
            <a:extLst>
              <a:ext uri="{FF2B5EF4-FFF2-40B4-BE49-F238E27FC236}">
                <a16:creationId xmlns:a16="http://schemas.microsoft.com/office/drawing/2014/main" id="{1670E54D-EAB9-1B4C-9C23-FD52F584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339" y="3968427"/>
            <a:ext cx="775959" cy="8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47812" y="350506"/>
            <a:ext cx="523412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Simplifying spatial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F45428-D77D-F801-041A-22052494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5" y="3988413"/>
            <a:ext cx="884130" cy="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1D4C7-67AB-44C8-172C-5C3C7D15ADBC}"/>
              </a:ext>
            </a:extLst>
          </p:cNvPr>
          <p:cNvSpPr txBox="1"/>
          <p:nvPr/>
        </p:nvSpPr>
        <p:spPr>
          <a:xfrm>
            <a:off x="7829280" y="4208373"/>
            <a:ext cx="245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  <a:cs typeface="Courier New" panose="02070309020205020404" pitchFamily="49" charset="0"/>
              </a:rPr>
              <a:t>+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9EB78-0469-4618-9718-E83100E7BF4D}"/>
              </a:ext>
            </a:extLst>
          </p:cNvPr>
          <p:cNvSpPr txBox="1"/>
          <p:nvPr/>
        </p:nvSpPr>
        <p:spPr>
          <a:xfrm>
            <a:off x="447812" y="1260356"/>
            <a:ext cx="842948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library(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rmapshaper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countries &lt;-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ms_simplify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(countries, keep = 0.01)</a:t>
            </a:r>
          </a:p>
          <a:p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ggplot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 +</a:t>
            </a:r>
          </a:p>
          <a:p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geom_sf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(data = countries, </a:t>
            </a:r>
            <a:r>
              <a:rPr lang="en-GB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aes</a:t>
            </a:r>
            <a:r>
              <a:rPr lang="en-GB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(fill = economy))</a:t>
            </a:r>
          </a:p>
          <a:p>
            <a:endParaRPr lang="en-GB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F7E7E64B-3CBA-D6E4-A119-4DC2A36FB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983" y="2759814"/>
            <a:ext cx="4404033" cy="216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7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67278-CE83-6240-951C-0D3BC84E4C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8C096-D45D-C64E-A777-17AD826E99F0}"/>
              </a:ext>
            </a:extLst>
          </p:cNvPr>
          <p:cNvSpPr txBox="1"/>
          <p:nvPr/>
        </p:nvSpPr>
        <p:spPr>
          <a:xfrm>
            <a:off x="457972" y="2217807"/>
            <a:ext cx="340029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>
                <a:solidFill>
                  <a:srgbClr val="141226"/>
                </a:solidFill>
                <a:latin typeface="Source Sans Pro" panose="020F0502020204030204" pitchFamily="34" charset="0"/>
                <a:ea typeface="Source Sans Pro" panose="020F0502020204030204" pitchFamily="34" charset="0"/>
              </a:rPr>
              <a:t>Importing data</a:t>
            </a:r>
            <a:endParaRPr lang="en-US" sz="4000" b="1" dirty="0">
              <a:solidFill>
                <a:srgbClr val="141226"/>
              </a:solidFill>
              <a:latin typeface="Source Sans Pro" panose="020F0502020204030204" pitchFamily="34" charset="0"/>
              <a:ea typeface="Source Sans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13303"/>
      </p:ext>
    </p:extLst>
  </p:cSld>
  <p:clrMapOvr>
    <a:masterClrMapping/>
  </p:clrMapOvr>
</p:sld>
</file>

<file path=ppt/theme/theme1.xml><?xml version="1.0" encoding="utf-8"?>
<a:theme xmlns:a="http://schemas.openxmlformats.org/drawingml/2006/main" name="pt_sans_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5441</Words>
  <Application>Microsoft Macintosh PowerPoint</Application>
  <PresentationFormat>On-screen Show (16:9)</PresentationFormat>
  <Paragraphs>719</Paragraphs>
  <Slides>88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PT Sans</vt:lpstr>
      <vt:lpstr>Arial</vt:lpstr>
      <vt:lpstr>Courier New</vt:lpstr>
      <vt:lpstr>Source Sans Pro</vt:lpstr>
      <vt:lpstr>pt_sans_light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 206 - Fall 2020 Intro to data science and statistics in  environmental science and management        Instructor: Dr. Allison Horst TA: Jessica Couture TA: Juan Carlos Villaseñor-Derbez</dc:title>
  <cp:lastModifiedBy>Nick Roxburgh</cp:lastModifiedBy>
  <cp:revision>96</cp:revision>
  <dcterms:modified xsi:type="dcterms:W3CDTF">2022-08-19T08:46:08Z</dcterms:modified>
</cp:coreProperties>
</file>